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tags/tag28.xml" ContentType="application/vnd.openxmlformats-officedocument.presentationml.tags+xml"/>
  <Override PartName="/ppt/notesSlides/notesSlide27.xml" ContentType="application/vnd.openxmlformats-officedocument.presentationml.notesSlide+xml"/>
  <Override PartName="/ppt/tags/tag29.xml" ContentType="application/vnd.openxmlformats-officedocument.presentationml.tags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notesSlides/notesSlide29.xml" ContentType="application/vnd.openxmlformats-officedocument.presentationml.notesSlide+xml"/>
  <Override PartName="/ppt/tags/tag31.xml" ContentType="application/vnd.openxmlformats-officedocument.presentationml.tags+xml"/>
  <Override PartName="/ppt/notesSlides/notesSlide30.xml" ContentType="application/vnd.openxmlformats-officedocument.presentationml.notesSlide+xml"/>
  <Override PartName="/ppt/tags/tag32.xml" ContentType="application/vnd.openxmlformats-officedocument.presentationml.tags+xml"/>
  <Override PartName="/ppt/notesSlides/notesSlide31.xml" ContentType="application/vnd.openxmlformats-officedocument.presentationml.notesSlide+xml"/>
  <Override PartName="/ppt/tags/tag33.xml" ContentType="application/vnd.openxmlformats-officedocument.presentationml.tags+xml"/>
  <Override PartName="/ppt/notesSlides/notesSlide32.xml" ContentType="application/vnd.openxmlformats-officedocument.presentationml.notesSlide+xml"/>
  <Override PartName="/ppt/tags/tag34.xml" ContentType="application/vnd.openxmlformats-officedocument.presentationml.tags+xml"/>
  <Override PartName="/ppt/notesSlides/notesSlide33.xml" ContentType="application/vnd.openxmlformats-officedocument.presentationml.notesSlide+xml"/>
  <Override PartName="/ppt/tags/tag35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315" r:id="rId2"/>
    <p:sldId id="265" r:id="rId3"/>
    <p:sldId id="319" r:id="rId4"/>
    <p:sldId id="318" r:id="rId5"/>
    <p:sldId id="257" r:id="rId6"/>
    <p:sldId id="261" r:id="rId7"/>
    <p:sldId id="263" r:id="rId8"/>
    <p:sldId id="264" r:id="rId9"/>
    <p:sldId id="266" r:id="rId10"/>
    <p:sldId id="267" r:id="rId11"/>
    <p:sldId id="268" r:id="rId12"/>
    <p:sldId id="269" r:id="rId13"/>
    <p:sldId id="272" r:id="rId14"/>
    <p:sldId id="270" r:id="rId15"/>
    <p:sldId id="273" r:id="rId16"/>
    <p:sldId id="271" r:id="rId17"/>
    <p:sldId id="274" r:id="rId18"/>
    <p:sldId id="275" r:id="rId19"/>
    <p:sldId id="276" r:id="rId20"/>
    <p:sldId id="277" r:id="rId21"/>
    <p:sldId id="289" r:id="rId22"/>
    <p:sldId id="278" r:id="rId23"/>
    <p:sldId id="280" r:id="rId24"/>
    <p:sldId id="282" r:id="rId25"/>
    <p:sldId id="283" r:id="rId26"/>
    <p:sldId id="281" r:id="rId27"/>
    <p:sldId id="284" r:id="rId28"/>
    <p:sldId id="285" r:id="rId29"/>
    <p:sldId id="286" r:id="rId30"/>
    <p:sldId id="287" r:id="rId31"/>
    <p:sldId id="288" r:id="rId32"/>
    <p:sldId id="292" r:id="rId33"/>
    <p:sldId id="316" r:id="rId34"/>
    <p:sldId id="313" r:id="rId35"/>
  </p:sldIdLst>
  <p:sldSz cx="12192000" cy="6858000"/>
  <p:notesSz cx="6858000" cy="9144000"/>
  <p:custDataLst>
    <p:tags r:id="rId37"/>
  </p:custDataLst>
  <p:defaultTextStyle>
    <a:defPPr>
      <a:defRPr lang="en-US"/>
    </a:defPPr>
    <a:lvl1pPr marL="0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8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5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3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1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39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26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15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2" algn="l" defTabSz="91437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604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>
      <p:cViewPr>
        <p:scale>
          <a:sx n="66" d="100"/>
          <a:sy n="66" d="100"/>
        </p:scale>
        <p:origin x="592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AB21AD-3A40-487A-A3DF-7EEE0B4C6531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8A2F2-9AAD-4935-92E5-D898A8684F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2990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8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5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3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1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39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26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15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2" algn="l" defTabSz="91437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60192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09724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27801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35771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8725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47814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3350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008347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24316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5404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7611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80591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0202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632513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35662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700181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8173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50453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368967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416723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36221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29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903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91676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19593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34689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92284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078584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34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1972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1734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4844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309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744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9126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8A2F2-9AAD-4935-92E5-D898A8684F05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206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5C8C1-DCC8-47CF-5BB7-CC07B935A3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F1DB5C-3462-C37E-64F1-42DED7912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2" indent="0" algn="ctr">
              <a:buNone/>
              <a:defRPr sz="2000"/>
            </a:lvl2pPr>
            <a:lvl3pPr marL="914443" indent="0" algn="ctr">
              <a:buNone/>
              <a:defRPr sz="1800"/>
            </a:lvl3pPr>
            <a:lvl4pPr marL="1371665" indent="0" algn="ctr">
              <a:buNone/>
              <a:defRPr sz="1600"/>
            </a:lvl4pPr>
            <a:lvl5pPr marL="1828886" indent="0" algn="ctr">
              <a:buNone/>
              <a:defRPr sz="1600"/>
            </a:lvl5pPr>
            <a:lvl6pPr marL="2286107" indent="0" algn="ctr">
              <a:buNone/>
              <a:defRPr sz="1600"/>
            </a:lvl6pPr>
            <a:lvl7pPr marL="2743328" indent="0" algn="ctr">
              <a:buNone/>
              <a:defRPr sz="1600"/>
            </a:lvl7pPr>
            <a:lvl8pPr marL="3200550" indent="0" algn="ctr">
              <a:buNone/>
              <a:defRPr sz="1600"/>
            </a:lvl8pPr>
            <a:lvl9pPr marL="3657771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ACB9E-A70D-01A3-7F3D-C2BAA1D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DC44C-7A4F-C92D-C7A2-373AF8D0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644D2-0353-06AB-7C29-6171BF0E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542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11DFE-F981-C767-6139-4B3654A0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585B8C-EE61-55CC-F401-0DB196656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25E75-BBDE-5CDF-DB6E-CA5CC2D6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4943A-03B5-D543-484B-9F47680D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D8E58-6316-8583-BB1E-46CFCAD6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5361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5FCC70-1FF0-879A-A656-68602A03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F91BCB-8F03-A027-369E-403039677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404B6-E89F-821A-C1CB-9EEA560F6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66580-ECF9-C08B-9428-BEA90502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62C06-5B13-FEFC-9143-40EE8A40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4990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D018-3A88-AA2C-4985-9014435E1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E40E8-CFD2-CB5A-1D28-5B9ACFCE5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3CB55-E047-6283-DA7E-001B08E14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CB2D7-E303-9D66-69DE-107D0304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3B4CE-FE94-9DC8-40F6-E57ECF7A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11414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02AC0-AB0F-4BC5-E200-9F288A24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8714F-637A-6061-FE1F-AE4341DC0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2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4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10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32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60E60-A696-C768-6B8C-CD26CBC8C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31182-4626-444F-7D3F-3AE8C8D9B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2B83F-1217-49B5-6310-6FD253294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31076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C30D-8225-13F7-1488-56613ECE8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E0D62-0B35-E6A2-EC44-4E277DFAA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56271-B772-A812-391C-D5AD12F1E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E5069-0D20-DA74-C128-1F877E2F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C9761-6A8E-44D5-41EC-250C2CBAB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A315D-9370-C7A4-D61D-0F097B91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0056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F2998-6AEE-A872-9303-A670CE6FC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09866-1344-3F58-1618-CB97D2BF1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2" indent="0">
              <a:buNone/>
              <a:defRPr sz="2000" b="1"/>
            </a:lvl2pPr>
            <a:lvl3pPr marL="914443" indent="0">
              <a:buNone/>
              <a:defRPr sz="1800" b="1"/>
            </a:lvl3pPr>
            <a:lvl4pPr marL="1371665" indent="0">
              <a:buNone/>
              <a:defRPr sz="1600" b="1"/>
            </a:lvl4pPr>
            <a:lvl5pPr marL="1828886" indent="0">
              <a:buNone/>
              <a:defRPr sz="1600" b="1"/>
            </a:lvl5pPr>
            <a:lvl6pPr marL="2286107" indent="0">
              <a:buNone/>
              <a:defRPr sz="1600" b="1"/>
            </a:lvl6pPr>
            <a:lvl7pPr marL="2743328" indent="0">
              <a:buNone/>
              <a:defRPr sz="1600" b="1"/>
            </a:lvl7pPr>
            <a:lvl8pPr marL="3200550" indent="0">
              <a:buNone/>
              <a:defRPr sz="1600" b="1"/>
            </a:lvl8pPr>
            <a:lvl9pPr marL="365777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EFB8D-FCDE-3F88-AD53-8EE9C56B3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4143B-06B3-658C-DD61-6FD11D289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2" indent="0">
              <a:buNone/>
              <a:defRPr sz="2000" b="1"/>
            </a:lvl2pPr>
            <a:lvl3pPr marL="914443" indent="0">
              <a:buNone/>
              <a:defRPr sz="1800" b="1"/>
            </a:lvl3pPr>
            <a:lvl4pPr marL="1371665" indent="0">
              <a:buNone/>
              <a:defRPr sz="1600" b="1"/>
            </a:lvl4pPr>
            <a:lvl5pPr marL="1828886" indent="0">
              <a:buNone/>
              <a:defRPr sz="1600" b="1"/>
            </a:lvl5pPr>
            <a:lvl6pPr marL="2286107" indent="0">
              <a:buNone/>
              <a:defRPr sz="1600" b="1"/>
            </a:lvl6pPr>
            <a:lvl7pPr marL="2743328" indent="0">
              <a:buNone/>
              <a:defRPr sz="1600" b="1"/>
            </a:lvl7pPr>
            <a:lvl8pPr marL="3200550" indent="0">
              <a:buNone/>
              <a:defRPr sz="1600" b="1"/>
            </a:lvl8pPr>
            <a:lvl9pPr marL="365777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0387E-4827-5B17-6804-0BDB1A3C7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CBE364-6843-6D18-F056-4FAAC9859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3840D7-6FE5-95A1-F09B-319EA7BFA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FE2EDF-1F93-5073-BBF1-E0FBBAC4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0483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5A03-E5C9-6DB0-4130-AFD3FE84B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EBE40C-E812-D304-7E66-A8A562E1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B4D2CD-092C-E22F-94B3-C85DE1FD7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311D5-79F2-50DF-61CF-2FADAB8B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685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939FE6-2F7E-7387-F638-77531A84D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1CD737-BD5D-5DC1-FB49-7F04D043E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1D205-DFE4-9E5B-D901-DC2F78C9F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1099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53E3-7B1C-33E6-A4C9-F1145721B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C1C7E-8E2F-547B-3C7B-06829127C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772EC-CCFF-7E85-0AA4-59857F0C3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2" indent="0">
              <a:buNone/>
              <a:defRPr sz="1400"/>
            </a:lvl2pPr>
            <a:lvl3pPr marL="914443" indent="0">
              <a:buNone/>
              <a:defRPr sz="1200"/>
            </a:lvl3pPr>
            <a:lvl4pPr marL="1371665" indent="0">
              <a:buNone/>
              <a:defRPr sz="1000"/>
            </a:lvl4pPr>
            <a:lvl5pPr marL="1828886" indent="0">
              <a:buNone/>
              <a:defRPr sz="1000"/>
            </a:lvl5pPr>
            <a:lvl6pPr marL="2286107" indent="0">
              <a:buNone/>
              <a:defRPr sz="1000"/>
            </a:lvl6pPr>
            <a:lvl7pPr marL="2743328" indent="0">
              <a:buNone/>
              <a:defRPr sz="1000"/>
            </a:lvl7pPr>
            <a:lvl8pPr marL="3200550" indent="0">
              <a:buNone/>
              <a:defRPr sz="1000"/>
            </a:lvl8pPr>
            <a:lvl9pPr marL="3657771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C496C-685F-EE3C-94BD-4D7146F3F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0C5FF-EFF3-36BD-DF54-4937FE85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FBBCD-EEC5-C344-415A-A142C1BA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5709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FB53E-90FA-1808-B473-B5DA3BCA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FB534-EF83-4FEB-F072-C4C58C06B2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22" indent="0">
              <a:buNone/>
              <a:defRPr sz="2800"/>
            </a:lvl2pPr>
            <a:lvl3pPr marL="914443" indent="0">
              <a:buNone/>
              <a:defRPr sz="2400"/>
            </a:lvl3pPr>
            <a:lvl4pPr marL="1371665" indent="0">
              <a:buNone/>
              <a:defRPr sz="2000"/>
            </a:lvl4pPr>
            <a:lvl5pPr marL="1828886" indent="0">
              <a:buNone/>
              <a:defRPr sz="2000"/>
            </a:lvl5pPr>
            <a:lvl6pPr marL="2286107" indent="0">
              <a:buNone/>
              <a:defRPr sz="2000"/>
            </a:lvl6pPr>
            <a:lvl7pPr marL="2743328" indent="0">
              <a:buNone/>
              <a:defRPr sz="2000"/>
            </a:lvl7pPr>
            <a:lvl8pPr marL="3200550" indent="0">
              <a:buNone/>
              <a:defRPr sz="2000"/>
            </a:lvl8pPr>
            <a:lvl9pPr marL="3657771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472609-C370-EBA9-DFBA-9189379FA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2" indent="0">
              <a:buNone/>
              <a:defRPr sz="1400"/>
            </a:lvl2pPr>
            <a:lvl3pPr marL="914443" indent="0">
              <a:buNone/>
              <a:defRPr sz="1200"/>
            </a:lvl3pPr>
            <a:lvl4pPr marL="1371665" indent="0">
              <a:buNone/>
              <a:defRPr sz="1000"/>
            </a:lvl4pPr>
            <a:lvl5pPr marL="1828886" indent="0">
              <a:buNone/>
              <a:defRPr sz="1000"/>
            </a:lvl5pPr>
            <a:lvl6pPr marL="2286107" indent="0">
              <a:buNone/>
              <a:defRPr sz="1000"/>
            </a:lvl6pPr>
            <a:lvl7pPr marL="2743328" indent="0">
              <a:buNone/>
              <a:defRPr sz="1000"/>
            </a:lvl7pPr>
            <a:lvl8pPr marL="3200550" indent="0">
              <a:buNone/>
              <a:defRPr sz="1000"/>
            </a:lvl8pPr>
            <a:lvl9pPr marL="3657771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08BD5-6836-6607-5309-23B482071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954B6-BAF3-CCE0-9382-92829465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7F763-CF44-42AE-2554-2E384080E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318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361CA-5887-155A-305E-2DADAB375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47ACE-6627-3552-DE52-50B4485C5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22619-14A3-B2D6-AF56-E7B6A8EBFF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61EFB-F2D0-4F1D-9600-FEA8685DF234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97D47-373F-9162-CE84-E62188EB45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CA13D-9053-ED65-2B9D-72E075A6B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B134C-6DC2-440D-AF2E-A98B9CF4611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5150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4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2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4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75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96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18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39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61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82" indent="-228611" algn="l" defTabSz="9144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2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3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5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86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07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28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50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71" algn="l" defTabSz="914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slide" Target="slide5.xml"/><Relationship Id="rId5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slide" Target="slide5.xml"/><Relationship Id="rId5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slide" Target="slide5.xml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slide" Target="slide5.xml"/><Relationship Id="rId5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6" Type="http://schemas.openxmlformats.org/officeDocument/2006/relationships/slide" Target="slide5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slide" Target="slide5.xml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6" Type="http://schemas.openxmlformats.org/officeDocument/2006/relationships/slide" Target="slide5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6" Type="http://schemas.openxmlformats.org/officeDocument/2006/relationships/slide" Target="slide5.xml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slide" Target="slide5.xml"/><Relationship Id="rId5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6" Type="http://schemas.openxmlformats.org/officeDocument/2006/relationships/slide" Target="slide5.xml"/><Relationship Id="rId5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notesSlide" Target="../notesSlides/notesSlide2.xml"/><Relationship Id="rId7" Type="http://schemas.openxmlformats.org/officeDocument/2006/relationships/slide" Target="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slide" Target="slide21.xml"/><Relationship Id="rId5" Type="http://schemas.openxmlformats.org/officeDocument/2006/relationships/slide" Target="slide5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image" Target="../media/image26.png"/><Relationship Id="rId5" Type="http://schemas.openxmlformats.org/officeDocument/2006/relationships/slide" Target="slide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6" Type="http://schemas.openxmlformats.org/officeDocument/2006/relationships/image" Target="../media/image28.png"/><Relationship Id="rId5" Type="http://schemas.openxmlformats.org/officeDocument/2006/relationships/slide" Target="slide2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6.jp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6" Type="http://schemas.openxmlformats.org/officeDocument/2006/relationships/hyperlink" Target="https://youtu.be/85MF_G_xX1w" TargetMode="External"/><Relationship Id="rId5" Type="http://schemas.openxmlformats.org/officeDocument/2006/relationships/hyperlink" Target="https://www.youtube.com/watch?v=tFSREf7wcME" TargetMode="External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video" Target="https://www.youtube.com/embed/85MF_G_xX1w?feature=oembed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2.xml"/><Relationship Id="rId18" Type="http://schemas.openxmlformats.org/officeDocument/2006/relationships/slide" Target="slide17.xml"/><Relationship Id="rId3" Type="http://schemas.openxmlformats.org/officeDocument/2006/relationships/notesSlide" Target="../notesSlides/notesSlide5.xml"/><Relationship Id="rId21" Type="http://schemas.openxmlformats.org/officeDocument/2006/relationships/hyperlink" Target="https://disbudpar.cirebonkota.go.id/category/informasi/kuliner/" TargetMode="External"/><Relationship Id="rId7" Type="http://schemas.openxmlformats.org/officeDocument/2006/relationships/slide" Target="slide10.xml"/><Relationship Id="rId12" Type="http://schemas.openxmlformats.org/officeDocument/2006/relationships/slide" Target="slide13.xml"/><Relationship Id="rId17" Type="http://schemas.openxmlformats.org/officeDocument/2006/relationships/slide" Target="slide18.xml"/><Relationship Id="rId2" Type="http://schemas.openxmlformats.org/officeDocument/2006/relationships/slideLayout" Target="../slideLayouts/slideLayout7.xml"/><Relationship Id="rId16" Type="http://schemas.openxmlformats.org/officeDocument/2006/relationships/slide" Target="slide19.xml"/><Relationship Id="rId20" Type="http://schemas.openxmlformats.org/officeDocument/2006/relationships/slide" Target="slide2.xml"/><Relationship Id="rId1" Type="http://schemas.openxmlformats.org/officeDocument/2006/relationships/tags" Target="../tags/tag6.xml"/><Relationship Id="rId6" Type="http://schemas.openxmlformats.org/officeDocument/2006/relationships/slide" Target="slide7.xml"/><Relationship Id="rId11" Type="http://schemas.openxmlformats.org/officeDocument/2006/relationships/slide" Target="slide14.xml"/><Relationship Id="rId5" Type="http://schemas.openxmlformats.org/officeDocument/2006/relationships/slide" Target="slide6.xml"/><Relationship Id="rId15" Type="http://schemas.openxmlformats.org/officeDocument/2006/relationships/slide" Target="slide20.xml"/><Relationship Id="rId10" Type="http://schemas.openxmlformats.org/officeDocument/2006/relationships/slide" Target="slide15.xml"/><Relationship Id="rId19" Type="http://schemas.openxmlformats.org/officeDocument/2006/relationships/slide" Target="slide16.xml"/><Relationship Id="rId4" Type="http://schemas.openxmlformats.org/officeDocument/2006/relationships/image" Target="../media/image9.png"/><Relationship Id="rId9" Type="http://schemas.openxmlformats.org/officeDocument/2006/relationships/slide" Target="slide9.xml"/><Relationship Id="rId14" Type="http://schemas.openxmlformats.org/officeDocument/2006/relationships/slide" Target="slide11.xml"/><Relationship Id="rId2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slide" Target="slide5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slide" Target="slide5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slide" Target="slide5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slide" Target="slide5.xml"/><Relationship Id="rId5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4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CB8184-C41D-F6C8-087A-3C3AB7A669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556" y="5986667"/>
            <a:ext cx="981139" cy="9811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8C0A39-0FFE-6B8B-3966-E43EA1E52A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26" y="5977202"/>
            <a:ext cx="981139" cy="9811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CC6DC6-DE3E-FEC8-63C7-C33E1E90E4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409" y="5977202"/>
            <a:ext cx="981139" cy="981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D398B1-A535-3562-81AE-9F222241F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391" y="5977201"/>
            <a:ext cx="981139" cy="9811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84C00D-F308-9BEB-61CA-3AB726EBA1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853" y="5986667"/>
            <a:ext cx="981139" cy="981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A24995-FE08-F65B-FA59-2F3B7ECD41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835" y="5996134"/>
            <a:ext cx="981139" cy="9811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C6DAB4E-79A0-6A5A-564C-0770896E50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04" y="5986667"/>
            <a:ext cx="981139" cy="9811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783B27-3C77-C402-E2FB-968817C921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0787" y="5977201"/>
            <a:ext cx="981139" cy="9811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4DD2E8-8F91-D6BC-0721-3CA784BC76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876" y="5996134"/>
            <a:ext cx="981139" cy="9811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7D48CC-CD75-D73E-B07C-37B25D11A5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50" y="5977199"/>
            <a:ext cx="981139" cy="9811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7FA3D1-A0BE-617F-624A-F506301F96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397" y="5986667"/>
            <a:ext cx="981139" cy="9811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4D6F9E-9B31-A5C9-A89F-52EAE70922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622" y="5977199"/>
            <a:ext cx="981139" cy="9811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9349B2-4574-5B9C-26D1-89E1AFE203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101" y="5977197"/>
            <a:ext cx="981139" cy="9811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7C8C69B-843C-CDA0-8518-C84FB9C195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527" y="5977197"/>
            <a:ext cx="981139" cy="981139"/>
          </a:xfrm>
          <a:prstGeom prst="rect">
            <a:avLst/>
          </a:prstGeom>
        </p:spPr>
      </p:pic>
      <p:sp>
        <p:nvSpPr>
          <p:cNvPr id="20" name="Action Button: Blank 1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E0239E85-DBDC-B5AE-A5DB-B391167C5BB6}"/>
              </a:ext>
            </a:extLst>
          </p:cNvPr>
          <p:cNvSpPr/>
          <p:nvPr/>
        </p:nvSpPr>
        <p:spPr>
          <a:xfrm>
            <a:off x="5764712" y="5804451"/>
            <a:ext cx="792264" cy="981139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 dirty="0"/>
          </a:p>
        </p:txBody>
      </p:sp>
      <p:pic>
        <p:nvPicPr>
          <p:cNvPr id="22" name="Desain tanpa judul (4)">
            <a:hlinkClick r:id="" action="ppaction://media"/>
            <a:extLst>
              <a:ext uri="{FF2B5EF4-FFF2-40B4-BE49-F238E27FC236}">
                <a16:creationId xmlns:a16="http://schemas.microsoft.com/office/drawing/2014/main" id="{5B292C92-BFAA-154E-F674-95FAC6DD731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-77002"/>
            <a:ext cx="12192000" cy="561560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23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ADD9A0-3927-51ED-AD0F-4DFE80A90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4CA9D-7233-6DF9-0BC4-026AE69995F4}"/>
              </a:ext>
            </a:extLst>
          </p:cNvPr>
          <p:cNvSpPr txBox="1"/>
          <p:nvPr/>
        </p:nvSpPr>
        <p:spPr>
          <a:xfrm>
            <a:off x="1044988" y="582543"/>
            <a:ext cx="2832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Mie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Koclok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A7C089-0D16-586C-63BD-62EADE13FB41}"/>
              </a:ext>
            </a:extLst>
          </p:cNvPr>
          <p:cNvSpPr txBox="1"/>
          <p:nvPr/>
        </p:nvSpPr>
        <p:spPr>
          <a:xfrm>
            <a:off x="4800601" y="2675236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Mie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suwir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irisan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telur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tauge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dan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tambahan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bawang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Kuahnya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putih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kental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berasal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kaldu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santan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FD764C-D297-18AA-EBF4-5FE2038B0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82" y="1705251"/>
            <a:ext cx="3447499" cy="344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79FCC3-5822-9FD7-2E79-0F3E57E42C33}"/>
              </a:ext>
            </a:extLst>
          </p:cNvPr>
          <p:cNvSpPr txBox="1"/>
          <p:nvPr/>
        </p:nvSpPr>
        <p:spPr>
          <a:xfrm>
            <a:off x="1418135" y="5166554"/>
            <a:ext cx="2654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https://www.idntimes.com/food/dining-guide/brahm-1/rekomendasi-6-kedai-mie-koclok-paling-nikmat-di-kota-cirebon-exp-c1c2</a:t>
            </a:r>
            <a:endParaRPr lang="en-ID" sz="1200" dirty="0"/>
          </a:p>
        </p:txBody>
      </p:sp>
      <p:sp>
        <p:nvSpPr>
          <p:cNvPr id="6" name="Action Button: Blank 5">
            <a:hlinkClick r:id="rId6" action="ppaction://hlinksldjump"/>
            <a:extLst>
              <a:ext uri="{FF2B5EF4-FFF2-40B4-BE49-F238E27FC236}">
                <a16:creationId xmlns:a16="http://schemas.microsoft.com/office/drawing/2014/main" id="{B90C3D62-57C0-3D54-0A35-902B0A91B7BF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742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6D1ECA5-1DD7-37A2-2431-244DECF28B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BA5CCF-44AD-2C6F-EF0B-35FD530F180F}"/>
              </a:ext>
            </a:extLst>
          </p:cNvPr>
          <p:cNvSpPr txBox="1"/>
          <p:nvPr/>
        </p:nvSpPr>
        <p:spPr>
          <a:xfrm>
            <a:off x="8153400" y="630139"/>
            <a:ext cx="3310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Nasi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Lengko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5DADC-DB81-2013-870D-16107643EC06}"/>
              </a:ext>
            </a:extLst>
          </p:cNvPr>
          <p:cNvSpPr txBox="1"/>
          <p:nvPr/>
        </p:nvSpPr>
        <p:spPr>
          <a:xfrm>
            <a:off x="812800" y="2587536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Nasi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lengko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tempe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goreng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potong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kecil-kecil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dicampurkan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dan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diberi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sambel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kacang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kecap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kucai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dipotong-potong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kecil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mentimun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0550A-7452-9EB8-82CC-0D4B88181B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392" y="1739348"/>
            <a:ext cx="3668808" cy="36688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CC8B21-F873-B82C-8E21-31637B6965F4}"/>
              </a:ext>
            </a:extLst>
          </p:cNvPr>
          <p:cNvSpPr txBox="1"/>
          <p:nvPr/>
        </p:nvSpPr>
        <p:spPr>
          <a:xfrm>
            <a:off x="8153400" y="5569431"/>
            <a:ext cx="2906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https://kulinerkota.com/makanan-khas-cirebon/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313C3424-E09F-F2AF-34AC-486CF0A2172F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225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FB063B3-9951-F73D-5B1D-1A3B22B74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36C76A-A791-57A0-D960-AD1F37E64603}"/>
              </a:ext>
            </a:extLst>
          </p:cNvPr>
          <p:cNvSpPr txBox="1"/>
          <p:nvPr/>
        </p:nvSpPr>
        <p:spPr>
          <a:xfrm>
            <a:off x="507999" y="575941"/>
            <a:ext cx="4425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Kerupuk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Melarat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 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85781F-6058-C882-EDE0-146F1C8535B9}"/>
              </a:ext>
            </a:extLst>
          </p:cNvPr>
          <p:cNvSpPr txBox="1"/>
          <p:nvPr/>
        </p:nvSpPr>
        <p:spPr>
          <a:xfrm>
            <a:off x="4538044" y="1859340"/>
            <a:ext cx="701708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Salah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satu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kerupuk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khas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Cirebon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ini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memiliki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keunikan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dalam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proses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pengolahannya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yaitu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menggunakan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pasir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sebagai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pengganti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minyak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. Karena proses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pengolahan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itulah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,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masyarakat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Cirebon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menyebutnya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dengan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sebutan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kerupuk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melarat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. Nama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kerupuk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melarat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sendiri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lahir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karena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harga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minyak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goreng yang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saat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itu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mahal.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Tidak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semua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lapisan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masyarakat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di Cirebon pada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saat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itu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bisa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mendapatkan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minyak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karena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harganya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selangit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. Hal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tersebut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kemudian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mendorong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masyarakat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Cirebon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membuat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inovasi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dengan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memasak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kerupuk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menggunakan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pasir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.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Pasir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digunakan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bukan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sembarang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pasir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,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melainkan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pasir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pegunungan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sudah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melewati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proses </a:t>
            </a:r>
            <a:r>
              <a:rPr lang="en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pengayakan</a:t>
            </a:r>
            <a:r>
              <a:rPr lang="en-ID" dirty="0">
                <a:latin typeface="Comic Sans MS" panose="030F0702030302020204" pitchFamily="66" charset="0"/>
                <a:cs typeface="Times New Roman" panose="02020603050405020304" pitchFamily="18" charset="0"/>
              </a:rPr>
              <a:t>.</a:t>
            </a:r>
          </a:p>
          <a:p>
            <a:pPr marL="266713" algn="just" fontAlgn="base"/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2983DF-2ABD-4983-079E-518D21A394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22" y="1655545"/>
            <a:ext cx="3208954" cy="3208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A41374-3701-0F06-3D55-D1967262B81C}"/>
              </a:ext>
            </a:extLst>
          </p:cNvPr>
          <p:cNvSpPr txBox="1"/>
          <p:nvPr/>
        </p:nvSpPr>
        <p:spPr>
          <a:xfrm>
            <a:off x="883741" y="4864500"/>
            <a:ext cx="27713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https://www.masakandapurku.com/2015/09/resep-membuat-kerupuk-melarat-khas.html</a:t>
            </a:r>
            <a:endParaRPr lang="en-ID" sz="1200" dirty="0"/>
          </a:p>
        </p:txBody>
      </p:sp>
      <p:sp>
        <p:nvSpPr>
          <p:cNvPr id="8" name="Action Button: Blank 7">
            <a:hlinkClick r:id="rId6" action="ppaction://hlinksldjump"/>
            <a:extLst>
              <a:ext uri="{FF2B5EF4-FFF2-40B4-BE49-F238E27FC236}">
                <a16:creationId xmlns:a16="http://schemas.microsoft.com/office/drawing/2014/main" id="{1E271DCA-E9DE-A8E7-FE4A-BA3AFCAE2B5C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188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8F5A0FB-8F86-80AB-B82F-3FCC5BC49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779532-4D3A-14CC-5515-641B6F2B405D}"/>
              </a:ext>
            </a:extLst>
          </p:cNvPr>
          <p:cNvSpPr txBox="1"/>
          <p:nvPr/>
        </p:nvSpPr>
        <p:spPr>
          <a:xfrm>
            <a:off x="7524760" y="772492"/>
            <a:ext cx="388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Pedesan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Entog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6EE37B-6588-0EFC-074B-E0BACCA2E990}"/>
              </a:ext>
            </a:extLst>
          </p:cNvPr>
          <p:cNvSpPr txBox="1"/>
          <p:nvPr/>
        </p:nvSpPr>
        <p:spPr>
          <a:xfrm>
            <a:off x="1053547" y="2551837"/>
            <a:ext cx="49657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Pedesan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Entog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sajian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pedas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Cirebon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menyimpan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rasa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pedas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penggunaan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cabai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merica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butiran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Sesuai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namanya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menu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terbuat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daging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entog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  <a:p>
            <a:pPr marL="266713" algn="just" fontAlgn="base"/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E4DCB-135E-AF4D-AD8F-1AC6756BC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760" y="1938131"/>
            <a:ext cx="3455504" cy="34555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FB6F45-EB5B-E2F9-A16D-244C3A5C5DF7}"/>
              </a:ext>
            </a:extLst>
          </p:cNvPr>
          <p:cNvSpPr txBox="1"/>
          <p:nvPr/>
        </p:nvSpPr>
        <p:spPr>
          <a:xfrm>
            <a:off x="7524760" y="5524130"/>
            <a:ext cx="3455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https://sweetrip.id/kuliner/resep-pedesan-entog/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5CA58CED-2F38-3763-FF35-C2B38CD3A41D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699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F1ABA-2A08-209F-E0FF-AF45934A3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392DAA-C2E0-1911-C587-C44F36D4640F}"/>
              </a:ext>
            </a:extLst>
          </p:cNvPr>
          <p:cNvSpPr txBox="1"/>
          <p:nvPr/>
        </p:nvSpPr>
        <p:spPr>
          <a:xfrm>
            <a:off x="704726" y="628386"/>
            <a:ext cx="4483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Gado-Gado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Ayam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8D1B8-E10D-F639-213D-CF9353480892}"/>
              </a:ext>
            </a:extLst>
          </p:cNvPr>
          <p:cNvSpPr txBox="1"/>
          <p:nvPr/>
        </p:nvSpPr>
        <p:spPr>
          <a:xfrm>
            <a:off x="4927600" y="2505671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3537" algn="just" fontAlgn="base"/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Gado-gado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biasanya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berisi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sayuran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seperti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kangkung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toge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kacang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panjang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dan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timun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Namun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gado-gado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Cirebon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ditambahkan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suiran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juga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kaldu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166567D-603D-8E72-8203-9C3C8ECD03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82" y="1627937"/>
            <a:ext cx="3336235" cy="33362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96C8B1-7B30-E2C2-8208-AC5A5806DDC6}"/>
              </a:ext>
            </a:extLst>
          </p:cNvPr>
          <p:cNvSpPr txBox="1"/>
          <p:nvPr/>
        </p:nvSpPr>
        <p:spPr>
          <a:xfrm>
            <a:off x="1418135" y="5063563"/>
            <a:ext cx="28490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https://amp.kompas.com/travel/read/2017/07/25/131000827/gado-gado-ayam-hj-tarkanci-kuliner-cirebon-yang-bikin-ketagihan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818A832F-2ACE-9696-BCB1-2ACE25382B32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046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BD36E38-F90D-583A-A532-0AD03EA26D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BEBC68-622C-5868-8BEF-A2C90136ABE2}"/>
              </a:ext>
            </a:extLst>
          </p:cNvPr>
          <p:cNvSpPr txBox="1"/>
          <p:nvPr/>
        </p:nvSpPr>
        <p:spPr>
          <a:xfrm>
            <a:off x="7137401" y="693966"/>
            <a:ext cx="3510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Sate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Kentang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4EBA57-344D-2AD9-3A30-B1191573F9F0}"/>
              </a:ext>
            </a:extLst>
          </p:cNvPr>
          <p:cNvSpPr txBox="1"/>
          <p:nvPr/>
        </p:nvSpPr>
        <p:spPr>
          <a:xfrm>
            <a:off x="1028148" y="2243724"/>
            <a:ext cx="4572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3537" algn="just">
              <a:spcAft>
                <a:spcPts val="500"/>
              </a:spcAft>
            </a:pP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Kentang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dipotong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melingkar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panjang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digoreng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bukan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dipanggang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seperti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sate pada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umumnya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Sebelum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digoreng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sate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Kentang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dibumbui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tepung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membuat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kentangnya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menjadi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renyah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dimakan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19EBCC-1188-12E5-E844-5746209A66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229" y="1859601"/>
            <a:ext cx="2880136" cy="28801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618874-0C5B-C40E-5ADA-94762461764E}"/>
              </a:ext>
            </a:extLst>
          </p:cNvPr>
          <p:cNvSpPr txBox="1"/>
          <p:nvPr/>
        </p:nvSpPr>
        <p:spPr>
          <a:xfrm>
            <a:off x="7796465" y="4908886"/>
            <a:ext cx="268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https://www.idntimes.com/food/diet/atika-sari-5/sate-nikmat-untuk-buka-puasa-c1c2?page=all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ED91691D-3DBD-9E9B-0DD3-E8B22F826D6E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142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55BE524-A69F-4B07-1408-DE5AEE7AF9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F0950F-D92E-500B-84FF-41DC84374960}"/>
              </a:ext>
            </a:extLst>
          </p:cNvPr>
          <p:cNvSpPr txBox="1"/>
          <p:nvPr/>
        </p:nvSpPr>
        <p:spPr>
          <a:xfrm>
            <a:off x="668083" y="504795"/>
            <a:ext cx="4432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Terasi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Cirebon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3705A4-AF08-FBC3-513E-E9655CF95A81}"/>
              </a:ext>
            </a:extLst>
          </p:cNvPr>
          <p:cNvSpPr txBox="1"/>
          <p:nvPr/>
        </p:nvSpPr>
        <p:spPr>
          <a:xfrm>
            <a:off x="4864100" y="2371637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>
              <a:spcAft>
                <a:spcPts val="500"/>
              </a:spcAft>
            </a:pP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Terasi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diciptakan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berbahan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udang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rebon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membuat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rasa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terasi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menjadi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lebih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lezat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Sekarang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terasi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Cirebon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sudah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memiliki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kemasan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modern agar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konsumen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bisa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membawanya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sebagai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oleh-oleh</a:t>
            </a:r>
            <a:r>
              <a:rPr lang="en-ID" sz="2000" dirty="0">
                <a:solidFill>
                  <a:srgbClr val="525252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492B97-3C0F-6CAA-A96C-CB948292E3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14" y="1984009"/>
            <a:ext cx="3084947" cy="30849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221EB8-507B-56F3-7784-62BD3DEE04E2}"/>
              </a:ext>
            </a:extLst>
          </p:cNvPr>
          <p:cNvSpPr txBox="1"/>
          <p:nvPr/>
        </p:nvSpPr>
        <p:spPr>
          <a:xfrm>
            <a:off x="1179959" y="5132267"/>
            <a:ext cx="2560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https://www.bukalapak.com/p/food/bahan-mentah/x53oa-jual-paket-5-pcs-terasi-udang-spesial-khas-cirebon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0BF656E9-493F-F110-83AF-124FE19C8995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800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50BC9A-F2D3-E43E-EB61-F0756C21A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C3F9D9-98AE-25C8-A30C-F5CF86CE20B1}"/>
              </a:ext>
            </a:extLst>
          </p:cNvPr>
          <p:cNvSpPr txBox="1"/>
          <p:nvPr/>
        </p:nvSpPr>
        <p:spPr>
          <a:xfrm>
            <a:off x="7717468" y="651963"/>
            <a:ext cx="32370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Tahu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Gejrot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 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1A50D9-F6C3-616F-361D-8AAC042627D1}"/>
              </a:ext>
            </a:extLst>
          </p:cNvPr>
          <p:cNvSpPr txBox="1"/>
          <p:nvPr/>
        </p:nvSpPr>
        <p:spPr>
          <a:xfrm>
            <a:off x="774700" y="2505671"/>
            <a:ext cx="4445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Tahu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gejrot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tahu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goreng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dipotong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kecil-kecil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lalu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dimakan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kuah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bumbunya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cabai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bawang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putih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bawang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merah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, gula.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Biasanya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disajikan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layah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kecil</a:t>
            </a:r>
            <a:endParaRPr lang="en-ID" sz="2000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80CF8B-7B0E-E441-E987-47929384A7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324" y="1633888"/>
            <a:ext cx="3590223" cy="3590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BCF17C-1237-5E78-9453-CB6F8215C262}"/>
              </a:ext>
            </a:extLst>
          </p:cNvPr>
          <p:cNvSpPr txBox="1"/>
          <p:nvPr/>
        </p:nvSpPr>
        <p:spPr>
          <a:xfrm>
            <a:off x="7498081" y="5438275"/>
            <a:ext cx="3330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https://cookpad.com/id/resep/1217125-tahu-gejrot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C19DAE08-BD01-6DA7-4B6A-C60C4D18D461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786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39A1F2-9001-88CE-4035-1BB83E57C5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BE050C-CB9E-7894-1974-34C32C8EBBD3}"/>
              </a:ext>
            </a:extLst>
          </p:cNvPr>
          <p:cNvSpPr txBox="1"/>
          <p:nvPr/>
        </p:nvSpPr>
        <p:spPr>
          <a:xfrm>
            <a:off x="684647" y="620245"/>
            <a:ext cx="447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Pepes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Intip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Tahu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40252E-E000-8EE4-A276-0FAAB53246E1}"/>
              </a:ext>
            </a:extLst>
          </p:cNvPr>
          <p:cNvSpPr txBox="1"/>
          <p:nvPr/>
        </p:nvSpPr>
        <p:spPr>
          <a:xfrm>
            <a:off x="4724400" y="2398236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Pepes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intip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pepes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kerak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juga.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Biasanya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pepes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hanya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ampas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dikukus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namun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pepes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intip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dikukus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ampas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keraknya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kemudian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dibakar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8C4BE4-9B74-DC0A-23F8-C9B2ABCAF1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03" y="1770247"/>
            <a:ext cx="3048000" cy="304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175160-5FAC-456F-E09B-6C6B67872C6B}"/>
              </a:ext>
            </a:extLst>
          </p:cNvPr>
          <p:cNvSpPr txBox="1"/>
          <p:nvPr/>
        </p:nvSpPr>
        <p:spPr>
          <a:xfrm>
            <a:off x="1264118" y="5070696"/>
            <a:ext cx="2579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https://radarcirebon.disway.id/read/42917/kerak-tahu-sederhana-tapi-jadi-ikon-daerah</a:t>
            </a:r>
            <a:endParaRPr lang="en-ID" sz="1200" dirty="0"/>
          </a:p>
        </p:txBody>
      </p:sp>
      <p:sp>
        <p:nvSpPr>
          <p:cNvPr id="5" name="Action Button: Blank 4">
            <a:hlinkClick r:id="rId6" action="ppaction://hlinksldjump"/>
            <a:extLst>
              <a:ext uri="{FF2B5EF4-FFF2-40B4-BE49-F238E27FC236}">
                <a16:creationId xmlns:a16="http://schemas.microsoft.com/office/drawing/2014/main" id="{18D2EA46-C8F2-B44B-7FBC-D822B8C3F861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358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94A85F-597B-C1B0-37B3-C04075CAD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778AB2-BF77-4243-39C1-E6E091DE3217}"/>
              </a:ext>
            </a:extLst>
          </p:cNvPr>
          <p:cNvSpPr txBox="1"/>
          <p:nvPr/>
        </p:nvSpPr>
        <p:spPr>
          <a:xfrm>
            <a:off x="7793542" y="728329"/>
            <a:ext cx="2836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Gadungan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72EE97-46F5-A503-25A9-97497CD67F5F}"/>
              </a:ext>
            </a:extLst>
          </p:cNvPr>
          <p:cNvSpPr txBox="1"/>
          <p:nvPr/>
        </p:nvSpPr>
        <p:spPr>
          <a:xfrm>
            <a:off x="1242392" y="2852074"/>
            <a:ext cx="47304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Gadungan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berasal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singkong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dipotong-potong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parutan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kelapa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3DDAD-101A-8DD9-EA7C-73C48810D6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410" y="1836088"/>
            <a:ext cx="3185825" cy="3185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918655-CE6C-3B7F-AE51-25550F8B368E}"/>
              </a:ext>
            </a:extLst>
          </p:cNvPr>
          <p:cNvSpPr txBox="1"/>
          <p:nvPr/>
        </p:nvSpPr>
        <p:spPr>
          <a:xfrm>
            <a:off x="7581901" y="5473701"/>
            <a:ext cx="245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http://www.gotravelly.com/blog/makanan-khas-cirebon/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5CAA9FFA-DEA4-BF75-A67E-575F6A1DB728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293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CA7BE5-A65D-836B-FE43-7D5757FC27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8" name="Action Button: Blank 7">
            <a:hlinkClick r:id="rId5" action="ppaction://hlinksldjump"/>
            <a:extLst>
              <a:ext uri="{FF2B5EF4-FFF2-40B4-BE49-F238E27FC236}">
                <a16:creationId xmlns:a16="http://schemas.microsoft.com/office/drawing/2014/main" id="{C5D800C6-A48F-8D16-68C0-AAD7F35922D9}"/>
              </a:ext>
            </a:extLst>
          </p:cNvPr>
          <p:cNvSpPr/>
          <p:nvPr/>
        </p:nvSpPr>
        <p:spPr>
          <a:xfrm>
            <a:off x="3987801" y="1681183"/>
            <a:ext cx="3352800" cy="695004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>
                <a:solidFill>
                  <a:schemeClr val="tx1"/>
                </a:solidFill>
                <a:latin typeface="Comic Sans MS" panose="030F0702030302020204" pitchFamily="66" charset="0"/>
              </a:rPr>
              <a:t>Daftar </a:t>
            </a:r>
            <a:r>
              <a:rPr lang="en-US" sz="32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Makanan</a:t>
            </a:r>
            <a:endParaRPr lang="en-ID" sz="3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Action Button: Blank 8">
            <a:hlinkClick r:id="rId6" action="ppaction://hlinksldjump"/>
            <a:extLst>
              <a:ext uri="{FF2B5EF4-FFF2-40B4-BE49-F238E27FC236}">
                <a16:creationId xmlns:a16="http://schemas.microsoft.com/office/drawing/2014/main" id="{ACD4260B-C7DC-0709-8086-BACC842BD6CF}"/>
              </a:ext>
            </a:extLst>
          </p:cNvPr>
          <p:cNvSpPr/>
          <p:nvPr/>
        </p:nvSpPr>
        <p:spPr>
          <a:xfrm>
            <a:off x="3987800" y="2376187"/>
            <a:ext cx="2781300" cy="673100"/>
          </a:xfrm>
          <a:prstGeom prst="actionButtonBlan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>
                <a:latin typeface="Comic Sans MS" panose="030F0702030302020204" pitchFamily="66" charset="0"/>
              </a:rPr>
              <a:t>Quiz</a:t>
            </a:r>
            <a:endParaRPr lang="en-ID" sz="3200" dirty="0">
              <a:latin typeface="Comic Sans MS" panose="030F0702030302020204" pitchFamily="66" charset="0"/>
            </a:endParaRPr>
          </a:p>
        </p:txBody>
      </p:sp>
      <p:sp>
        <p:nvSpPr>
          <p:cNvPr id="3" name="Action Button: Blank 2">
            <a:hlinkClick r:id="rId7" action="ppaction://hlinksldjump"/>
            <a:extLst>
              <a:ext uri="{FF2B5EF4-FFF2-40B4-BE49-F238E27FC236}">
                <a16:creationId xmlns:a16="http://schemas.microsoft.com/office/drawing/2014/main" id="{D3DBC150-A336-9DC0-26DB-E473DF77449E}"/>
              </a:ext>
            </a:extLst>
          </p:cNvPr>
          <p:cNvSpPr/>
          <p:nvPr/>
        </p:nvSpPr>
        <p:spPr>
          <a:xfrm>
            <a:off x="3987799" y="3080880"/>
            <a:ext cx="2345635" cy="673100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>
                <a:latin typeface="Comic Sans MS" panose="030F0702030302020204" pitchFamily="66" charset="0"/>
              </a:rPr>
              <a:t>Video</a:t>
            </a:r>
            <a:endParaRPr lang="en-ID" sz="3200" dirty="0">
              <a:latin typeface="Comic Sans MS" panose="030F0702030302020204" pitchFamily="66" charset="0"/>
            </a:endParaRPr>
          </a:p>
        </p:txBody>
      </p:sp>
      <p:sp>
        <p:nvSpPr>
          <p:cNvPr id="4" name="Action Button: Blank 3">
            <a:hlinkClick r:id="rId8" action="ppaction://hlinksldjump"/>
            <a:extLst>
              <a:ext uri="{FF2B5EF4-FFF2-40B4-BE49-F238E27FC236}">
                <a16:creationId xmlns:a16="http://schemas.microsoft.com/office/drawing/2014/main" id="{2425A911-1D9C-FFB4-7563-AAAF57D702FE}"/>
              </a:ext>
            </a:extLst>
          </p:cNvPr>
          <p:cNvSpPr/>
          <p:nvPr/>
        </p:nvSpPr>
        <p:spPr>
          <a:xfrm>
            <a:off x="3987799" y="4458673"/>
            <a:ext cx="1450475" cy="673100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>
                <a:latin typeface="Comic Sans MS" panose="030F0702030302020204" pitchFamily="66" charset="0"/>
              </a:rPr>
              <a:t>Credit</a:t>
            </a:r>
            <a:endParaRPr lang="en-ID" sz="3200" dirty="0">
              <a:latin typeface="Comic Sans MS" panose="030F0702030302020204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29BC8E-B93B-05B3-748A-290DB8D7FB8F}"/>
              </a:ext>
            </a:extLst>
          </p:cNvPr>
          <p:cNvSpPr txBox="1"/>
          <p:nvPr/>
        </p:nvSpPr>
        <p:spPr>
          <a:xfrm>
            <a:off x="4025901" y="517641"/>
            <a:ext cx="41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latin typeface="Comic Sans MS" panose="030F0702030302020204" pitchFamily="66" charset="0"/>
              </a:rPr>
              <a:t>Selamat</a:t>
            </a:r>
            <a:r>
              <a:rPr lang="en-US" sz="3600" b="1" dirty="0">
                <a:latin typeface="Comic Sans MS" panose="030F0702030302020204" pitchFamily="66" charset="0"/>
              </a:rPr>
              <a:t> </a:t>
            </a:r>
            <a:r>
              <a:rPr lang="en-US" sz="3600" b="1" dirty="0" err="1">
                <a:latin typeface="Comic Sans MS" panose="030F0702030302020204" pitchFamily="66" charset="0"/>
              </a:rPr>
              <a:t>Datang</a:t>
            </a:r>
            <a:endParaRPr lang="en-ID" sz="3600" b="1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7D4AD7D-B145-684F-27A5-B41F2BC0DCC1}"/>
              </a:ext>
            </a:extLst>
          </p:cNvPr>
          <p:cNvSpPr/>
          <p:nvPr/>
        </p:nvSpPr>
        <p:spPr>
          <a:xfrm>
            <a:off x="3987799" y="3785573"/>
            <a:ext cx="1765300" cy="673100"/>
          </a:xfrm>
          <a:prstGeom prst="actionButtonBlan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err="1">
                <a:latin typeface="Comic Sans MS" panose="030F0702030302020204" pitchFamily="66" charset="0"/>
              </a:rPr>
              <a:t>Profil</a:t>
            </a:r>
            <a:endParaRPr lang="en-ID" sz="3200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272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5B90B2E-4A19-66E5-D14D-6F73C1B052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B2B8B3-C5F3-CC34-BB74-D4487E178B94}"/>
              </a:ext>
            </a:extLst>
          </p:cNvPr>
          <p:cNvSpPr txBox="1"/>
          <p:nvPr/>
        </p:nvSpPr>
        <p:spPr>
          <a:xfrm>
            <a:off x="952658" y="654582"/>
            <a:ext cx="43316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Bubur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Sop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Ayam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CA4BB1-FBD9-1A13-0BE9-EB5E5A56040F}"/>
              </a:ext>
            </a:extLst>
          </p:cNvPr>
          <p:cNvSpPr txBox="1"/>
          <p:nvPr/>
        </p:nvSpPr>
        <p:spPr>
          <a:xfrm>
            <a:off x="5943600" y="2840336"/>
            <a:ext cx="43688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Bubur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sop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Cirebon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memiliki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ciri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yaitu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kuah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sop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ada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topping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irisan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cocok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disantap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saat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sarapan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</a:p>
        </p:txBody>
      </p:sp>
      <p:sp>
        <p:nvSpPr>
          <p:cNvPr id="3" name="Action Button: Go Home 2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47C7BEA7-6EE7-D161-2B29-5240CE572BDE}"/>
              </a:ext>
            </a:extLst>
          </p:cNvPr>
          <p:cNvSpPr/>
          <p:nvPr/>
        </p:nvSpPr>
        <p:spPr>
          <a:xfrm>
            <a:off x="11121887" y="6152322"/>
            <a:ext cx="665920" cy="596347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600A36-CE2F-F12A-9192-1384CD0743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980" y="1837546"/>
            <a:ext cx="3581020" cy="3581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FC4107-0D91-8D0E-D6F6-F4BA6CF2E28F}"/>
              </a:ext>
            </a:extLst>
          </p:cNvPr>
          <p:cNvSpPr txBox="1"/>
          <p:nvPr/>
        </p:nvSpPr>
        <p:spPr>
          <a:xfrm>
            <a:off x="952657" y="5464090"/>
            <a:ext cx="4000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200" dirty="0" err="1"/>
              <a:t>Sumber</a:t>
            </a:r>
            <a:r>
              <a:rPr lang="en-ID" sz="1200" dirty="0"/>
              <a:t>:</a:t>
            </a:r>
          </a:p>
          <a:p>
            <a:r>
              <a:rPr lang="en-ID" sz="1200" dirty="0"/>
              <a:t>http://www.gotravelly.com/blog/makanan-khas-cirebon/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822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694F-8BB7-31A8-375D-F15E146E63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5F99C4-2952-75AA-BCF3-4777FBE571A7}"/>
              </a:ext>
            </a:extLst>
          </p:cNvPr>
          <p:cNvSpPr txBox="1"/>
          <p:nvPr/>
        </p:nvSpPr>
        <p:spPr>
          <a:xfrm>
            <a:off x="1500808" y="2126973"/>
            <a:ext cx="81467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Comic Sans MS" panose="030F0702030302020204" pitchFamily="66" charset="0"/>
              </a:rPr>
              <a:t>Quiz Time!</a:t>
            </a:r>
            <a:endParaRPr lang="en-ID" sz="9600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Go Home 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FF1E1760-E7D4-8E8C-1A5B-A2E728D13EC7}"/>
              </a:ext>
            </a:extLst>
          </p:cNvPr>
          <p:cNvSpPr/>
          <p:nvPr/>
        </p:nvSpPr>
        <p:spPr>
          <a:xfrm>
            <a:off x="394080" y="5901084"/>
            <a:ext cx="800100" cy="647700"/>
          </a:xfrm>
          <a:prstGeom prst="actionButtonHom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3" name="Action Button: Blank 2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C1C444E-03DA-39CA-1BCB-13F085D5D9B5}"/>
              </a:ext>
            </a:extLst>
          </p:cNvPr>
          <p:cNvSpPr/>
          <p:nvPr/>
        </p:nvSpPr>
        <p:spPr>
          <a:xfrm>
            <a:off x="10435858" y="5790334"/>
            <a:ext cx="977462" cy="758450"/>
          </a:xfrm>
          <a:prstGeom prst="actionButtonBlank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93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18DC74-AACC-FE8F-C558-CE14B376D8D0}"/>
              </a:ext>
            </a:extLst>
          </p:cNvPr>
          <p:cNvSpPr txBox="1"/>
          <p:nvPr/>
        </p:nvSpPr>
        <p:spPr>
          <a:xfrm>
            <a:off x="4016376" y="1230125"/>
            <a:ext cx="79343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16" indent="-342916" fontAlgn="base">
              <a:buFont typeface="+mj-lt"/>
              <a:buAutoNum type="arabicPeriod"/>
              <a:tabLst>
                <a:tab pos="263537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lontong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daun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singkong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tauge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?</a:t>
            </a:r>
            <a:endParaRPr lang="en-ID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38CC00-E631-7D7D-793D-7732D522D6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6C2911-CFCE-1C8E-C8E3-0D92B56BB475}"/>
              </a:ext>
            </a:extLst>
          </p:cNvPr>
          <p:cNvSpPr txBox="1"/>
          <p:nvPr/>
        </p:nvSpPr>
        <p:spPr>
          <a:xfrm>
            <a:off x="3703636" y="1230125"/>
            <a:ext cx="4279901" cy="1870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lontong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singkong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tauge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sedikit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diberi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parutan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kelapa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  <a:p>
            <a:endParaRPr lang="en-ID" sz="4354" dirty="0">
              <a:latin typeface="Comic Sans MS" panose="030F0702030302020204" pitchFamily="66" charset="0"/>
            </a:endParaRPr>
          </a:p>
        </p:txBody>
      </p:sp>
      <p:sp>
        <p:nvSpPr>
          <p:cNvPr id="6" name="Action Button: Blank 5">
            <a:hlinkClick r:id="rId5" action="ppaction://hlinksldjump"/>
            <a:extLst>
              <a:ext uri="{FF2B5EF4-FFF2-40B4-BE49-F238E27FC236}">
                <a16:creationId xmlns:a16="http://schemas.microsoft.com/office/drawing/2014/main" id="{2ED4BD48-44BB-7BEE-A16E-82FD91BB2E9B}"/>
              </a:ext>
            </a:extLst>
          </p:cNvPr>
          <p:cNvSpPr/>
          <p:nvPr/>
        </p:nvSpPr>
        <p:spPr>
          <a:xfrm>
            <a:off x="3806688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Docang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8" name="Action Button: Blank 7">
            <a:hlinkClick r:id="rId6" action="ppaction://hlinksldjump"/>
            <a:extLst>
              <a:ext uri="{FF2B5EF4-FFF2-40B4-BE49-F238E27FC236}">
                <a16:creationId xmlns:a16="http://schemas.microsoft.com/office/drawing/2014/main" id="{C4492EA9-4986-3DCC-F324-94AC7F78B5BF}"/>
              </a:ext>
            </a:extLst>
          </p:cNvPr>
          <p:cNvSpPr/>
          <p:nvPr/>
        </p:nvSpPr>
        <p:spPr>
          <a:xfrm>
            <a:off x="6403217" y="3126029"/>
            <a:ext cx="1580321" cy="397566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Gadungan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3BD7445-1895-150A-48B4-B35207E0229E}"/>
              </a:ext>
            </a:extLst>
          </p:cNvPr>
          <p:cNvSpPr/>
          <p:nvPr/>
        </p:nvSpPr>
        <p:spPr>
          <a:xfrm>
            <a:off x="7344075" y="5419023"/>
            <a:ext cx="947729" cy="967302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631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025357-156F-6A71-3732-7560A4D7DC62}"/>
              </a:ext>
            </a:extLst>
          </p:cNvPr>
          <p:cNvSpPr txBox="1"/>
          <p:nvPr/>
        </p:nvSpPr>
        <p:spPr>
          <a:xfrm>
            <a:off x="3746500" y="1391336"/>
            <a:ext cx="3619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dibungkus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jati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5" name="Action Button: Blank 4">
            <a:hlinkClick r:id="rId5" action="ppaction://hlinksldjump"/>
            <a:extLst>
              <a:ext uri="{FF2B5EF4-FFF2-40B4-BE49-F238E27FC236}">
                <a16:creationId xmlns:a16="http://schemas.microsoft.com/office/drawing/2014/main" id="{38A0BCE8-6707-D001-FD5C-8F00E50F376F}"/>
              </a:ext>
            </a:extLst>
          </p:cNvPr>
          <p:cNvSpPr/>
          <p:nvPr/>
        </p:nvSpPr>
        <p:spPr>
          <a:xfrm>
            <a:off x="6283188" y="3142162"/>
            <a:ext cx="1773157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Nasi </a:t>
            </a:r>
            <a:r>
              <a:rPr lang="en-US" dirty="0" err="1">
                <a:latin typeface="Comic Sans MS" panose="030F0702030302020204" pitchFamily="66" charset="0"/>
              </a:rPr>
              <a:t>Jamblang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6" name="Action Button: Blank 5">
            <a:hlinkClick r:id="rId6" action="ppaction://hlinksldjump"/>
            <a:extLst>
              <a:ext uri="{FF2B5EF4-FFF2-40B4-BE49-F238E27FC236}">
                <a16:creationId xmlns:a16="http://schemas.microsoft.com/office/drawing/2014/main" id="{BF0ED32E-98E3-9426-8F88-74EA1F0DA686}"/>
              </a:ext>
            </a:extLst>
          </p:cNvPr>
          <p:cNvSpPr/>
          <p:nvPr/>
        </p:nvSpPr>
        <p:spPr>
          <a:xfrm>
            <a:off x="3731594" y="3142162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latin typeface="Comic Sans MS" panose="030F0702030302020204" pitchFamily="66" charset="0"/>
              </a:rPr>
              <a:t>Nasi </a:t>
            </a:r>
            <a:r>
              <a:rPr lang="en-US" dirty="0" err="1">
                <a:latin typeface="Comic Sans MS" panose="030F0702030302020204" pitchFamily="66" charset="0"/>
              </a:rPr>
              <a:t>Lengko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B52A612-82B7-C658-CB72-B75E822DFDB1}"/>
              </a:ext>
            </a:extLst>
          </p:cNvPr>
          <p:cNvSpPr/>
          <p:nvPr/>
        </p:nvSpPr>
        <p:spPr>
          <a:xfrm>
            <a:off x="7333367" y="5605399"/>
            <a:ext cx="837398" cy="8396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8" name="Action Button: Blank 7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8D218E2-3896-FD9E-6DAC-4B73B1D6BE18}"/>
              </a:ext>
            </a:extLst>
          </p:cNvPr>
          <p:cNvSpPr/>
          <p:nvPr/>
        </p:nvSpPr>
        <p:spPr>
          <a:xfrm>
            <a:off x="3524650" y="5588346"/>
            <a:ext cx="922221" cy="839685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469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2D863B-B570-8D22-5A62-8E399B1AE9EE}"/>
              </a:ext>
            </a:extLst>
          </p:cNvPr>
          <p:cNvSpPr txBox="1"/>
          <p:nvPr/>
        </p:nvSpPr>
        <p:spPr>
          <a:xfrm>
            <a:off x="3806687" y="1258447"/>
            <a:ext cx="37298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renyah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diolah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menggunakan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pasir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/>
            <a:extLst>
              <a:ext uri="{FF2B5EF4-FFF2-40B4-BE49-F238E27FC236}">
                <a16:creationId xmlns:a16="http://schemas.microsoft.com/office/drawing/2014/main" id="{D9097B8E-F526-9AA8-F445-2D48394EDFD8}"/>
              </a:ext>
            </a:extLst>
          </p:cNvPr>
          <p:cNvSpPr/>
          <p:nvPr/>
        </p:nvSpPr>
        <p:spPr>
          <a:xfrm>
            <a:off x="3806687" y="3106153"/>
            <a:ext cx="2006972" cy="397563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 err="1">
                <a:latin typeface="Comic Sans MS" panose="030F0702030302020204" pitchFamily="66" charset="0"/>
              </a:rPr>
              <a:t>Kerupuk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Melarat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D53013AE-AA06-DA32-EB4A-316945573A7D}"/>
              </a:ext>
            </a:extLst>
          </p:cNvPr>
          <p:cNvSpPr/>
          <p:nvPr/>
        </p:nvSpPr>
        <p:spPr>
          <a:xfrm>
            <a:off x="6096001" y="3106151"/>
            <a:ext cx="1755913" cy="397564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Kerupuk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udang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F0260F4-5B5B-2B95-863B-5464D85A1F80}"/>
              </a:ext>
            </a:extLst>
          </p:cNvPr>
          <p:cNvSpPr/>
          <p:nvPr/>
        </p:nvSpPr>
        <p:spPr>
          <a:xfrm>
            <a:off x="7225063" y="5672526"/>
            <a:ext cx="862986" cy="822694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3851CCF-E9A5-ED9E-8595-5772AB73D4CA}"/>
              </a:ext>
            </a:extLst>
          </p:cNvPr>
          <p:cNvSpPr/>
          <p:nvPr/>
        </p:nvSpPr>
        <p:spPr>
          <a:xfrm>
            <a:off x="3387988" y="5672526"/>
            <a:ext cx="862986" cy="790571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654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944A4A-34B1-5A12-DB7B-E607CD2CB85E}"/>
              </a:ext>
            </a:extLst>
          </p:cNvPr>
          <p:cNvSpPr txBox="1"/>
          <p:nvPr/>
        </p:nvSpPr>
        <p:spPr>
          <a:xfrm>
            <a:off x="3683000" y="1238935"/>
            <a:ext cx="373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singkong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ditaburi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kelapa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parut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/>
            <a:extLst>
              <a:ext uri="{FF2B5EF4-FFF2-40B4-BE49-F238E27FC236}">
                <a16:creationId xmlns:a16="http://schemas.microsoft.com/office/drawing/2014/main" id="{2C8A3C81-B014-4247-09B7-9BEDDDE7AB9B}"/>
              </a:ext>
            </a:extLst>
          </p:cNvPr>
          <p:cNvSpPr/>
          <p:nvPr/>
        </p:nvSpPr>
        <p:spPr>
          <a:xfrm>
            <a:off x="6384788" y="3201990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Gadungan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148D0876-582F-FF6B-44EA-51B8301B5CD3}"/>
              </a:ext>
            </a:extLst>
          </p:cNvPr>
          <p:cNvSpPr/>
          <p:nvPr/>
        </p:nvSpPr>
        <p:spPr>
          <a:xfrm>
            <a:off x="3867980" y="3201989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Ketan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525AD64-55D5-FC15-FAD2-169934F4EB57}"/>
              </a:ext>
            </a:extLst>
          </p:cNvPr>
          <p:cNvSpPr/>
          <p:nvPr/>
        </p:nvSpPr>
        <p:spPr>
          <a:xfrm>
            <a:off x="7174948" y="5619065"/>
            <a:ext cx="902415" cy="813696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BFBAC1E-D0D0-A0C9-6EFA-B95F71F7B4F0}"/>
              </a:ext>
            </a:extLst>
          </p:cNvPr>
          <p:cNvSpPr/>
          <p:nvPr/>
        </p:nvSpPr>
        <p:spPr>
          <a:xfrm>
            <a:off x="3551722" y="5619065"/>
            <a:ext cx="902415" cy="850022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449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30266A-1D74-70E1-0DD1-6429E70F7BC4}"/>
              </a:ext>
            </a:extLst>
          </p:cNvPr>
          <p:cNvSpPr txBox="1"/>
          <p:nvPr/>
        </p:nvSpPr>
        <p:spPr>
          <a:xfrm>
            <a:off x="3725378" y="1188533"/>
            <a:ext cx="42799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tempe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goreng,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tauge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kucai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sambel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kacang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/>
            <a:extLst>
              <a:ext uri="{FF2B5EF4-FFF2-40B4-BE49-F238E27FC236}">
                <a16:creationId xmlns:a16="http://schemas.microsoft.com/office/drawing/2014/main" id="{6BDF7EE9-7B3F-50C4-09CE-E89274189B91}"/>
              </a:ext>
            </a:extLst>
          </p:cNvPr>
          <p:cNvSpPr/>
          <p:nvPr/>
        </p:nvSpPr>
        <p:spPr>
          <a:xfrm>
            <a:off x="3806688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Nasi </a:t>
            </a:r>
            <a:r>
              <a:rPr lang="en-US" dirty="0" err="1">
                <a:latin typeface="Comic Sans MS" panose="030F0702030302020204" pitchFamily="66" charset="0"/>
              </a:rPr>
              <a:t>Lengko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78F5CBA5-E6ED-850B-1483-E2B987A2A566}"/>
              </a:ext>
            </a:extLst>
          </p:cNvPr>
          <p:cNvSpPr/>
          <p:nvPr/>
        </p:nvSpPr>
        <p:spPr>
          <a:xfrm>
            <a:off x="6319080" y="3106151"/>
            <a:ext cx="1823893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Nasi </a:t>
            </a:r>
            <a:r>
              <a:rPr lang="en-US" dirty="0" err="1">
                <a:latin typeface="Comic Sans MS" panose="030F0702030302020204" pitchFamily="66" charset="0"/>
              </a:rPr>
              <a:t>Jamblang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188450F-42A5-B593-E0A5-140368AD6C19}"/>
              </a:ext>
            </a:extLst>
          </p:cNvPr>
          <p:cNvSpPr/>
          <p:nvPr/>
        </p:nvSpPr>
        <p:spPr>
          <a:xfrm>
            <a:off x="7336941" y="5586680"/>
            <a:ext cx="988911" cy="882406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CEFFCD8-CDF7-15B4-A162-D4EFCA24F41F}"/>
              </a:ext>
            </a:extLst>
          </p:cNvPr>
          <p:cNvSpPr/>
          <p:nvPr/>
        </p:nvSpPr>
        <p:spPr>
          <a:xfrm>
            <a:off x="3471555" y="5543043"/>
            <a:ext cx="988911" cy="882406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50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C247AD-A0C5-9B36-25C4-2A04656099FC}"/>
              </a:ext>
            </a:extLst>
          </p:cNvPr>
          <p:cNvSpPr txBox="1"/>
          <p:nvPr/>
        </p:nvSpPr>
        <p:spPr>
          <a:xfrm>
            <a:off x="3683001" y="1181064"/>
            <a:ext cx="4038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goreng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dipotong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kecil-kecil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diberi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bumbu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bawang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diris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-iris. 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/>
            <a:extLst>
              <a:ext uri="{FF2B5EF4-FFF2-40B4-BE49-F238E27FC236}">
                <a16:creationId xmlns:a16="http://schemas.microsoft.com/office/drawing/2014/main" id="{DE0C2D9A-0065-03C8-97DC-0D6BF69A9481}"/>
              </a:ext>
            </a:extLst>
          </p:cNvPr>
          <p:cNvSpPr/>
          <p:nvPr/>
        </p:nvSpPr>
        <p:spPr>
          <a:xfrm>
            <a:off x="3806688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Tahu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Gejrot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88EE0F7A-991A-691A-F2F7-5A6F1239848A}"/>
              </a:ext>
            </a:extLst>
          </p:cNvPr>
          <p:cNvSpPr/>
          <p:nvPr/>
        </p:nvSpPr>
        <p:spPr>
          <a:xfrm>
            <a:off x="6141280" y="3106151"/>
            <a:ext cx="1712935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Ketupat </a:t>
            </a:r>
            <a:r>
              <a:rPr lang="en-US" dirty="0" err="1">
                <a:latin typeface="Comic Sans MS" panose="030F0702030302020204" pitchFamily="66" charset="0"/>
              </a:rPr>
              <a:t>Tahu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ED6E33D5-798C-9C1A-96CA-C88D7F37ACD9}"/>
              </a:ext>
            </a:extLst>
          </p:cNvPr>
          <p:cNvSpPr/>
          <p:nvPr/>
        </p:nvSpPr>
        <p:spPr>
          <a:xfrm>
            <a:off x="7507704" y="5424907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4ABB74A-CB14-3831-B4DC-E6C0C2E940F9}"/>
              </a:ext>
            </a:extLst>
          </p:cNvPr>
          <p:cNvSpPr/>
          <p:nvPr/>
        </p:nvSpPr>
        <p:spPr>
          <a:xfrm>
            <a:off x="3416125" y="5424907"/>
            <a:ext cx="931513" cy="910485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387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F14832-AD57-8AAD-274C-90C42462EB4D}"/>
              </a:ext>
            </a:extLst>
          </p:cNvPr>
          <p:cNvSpPr txBox="1"/>
          <p:nvPr/>
        </p:nvSpPr>
        <p:spPr>
          <a:xfrm>
            <a:off x="3670300" y="1259186"/>
            <a:ext cx="416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olahan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mie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santan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topping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ayam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telur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7496E893-C8AA-584F-2255-20ACF9511AAE}"/>
              </a:ext>
            </a:extLst>
          </p:cNvPr>
          <p:cNvSpPr/>
          <p:nvPr/>
        </p:nvSpPr>
        <p:spPr>
          <a:xfrm>
            <a:off x="3806688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Mie </a:t>
            </a:r>
            <a:r>
              <a:rPr lang="en-US" dirty="0" err="1">
                <a:latin typeface="Comic Sans MS" panose="030F0702030302020204" pitchFamily="66" charset="0"/>
              </a:rPr>
              <a:t>Koclok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04FA7CF2-7707-FD88-1803-995BE4B812DD}"/>
              </a:ext>
            </a:extLst>
          </p:cNvPr>
          <p:cNvSpPr/>
          <p:nvPr/>
        </p:nvSpPr>
        <p:spPr>
          <a:xfrm>
            <a:off x="6096001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Mie </a:t>
            </a:r>
            <a:r>
              <a:rPr lang="en-US" dirty="0" err="1">
                <a:latin typeface="Comic Sans MS" panose="030F0702030302020204" pitchFamily="66" charset="0"/>
              </a:rPr>
              <a:t>Ayam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1B789D6-16AC-CBDF-3772-C926FDCEC892}"/>
              </a:ext>
            </a:extLst>
          </p:cNvPr>
          <p:cNvSpPr/>
          <p:nvPr/>
        </p:nvSpPr>
        <p:spPr>
          <a:xfrm>
            <a:off x="7187862" y="5480734"/>
            <a:ext cx="976919" cy="854658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B7A2C0F-0B73-B604-829D-78C7AA95E840}"/>
              </a:ext>
            </a:extLst>
          </p:cNvPr>
          <p:cNvSpPr/>
          <p:nvPr/>
        </p:nvSpPr>
        <p:spPr>
          <a:xfrm>
            <a:off x="3416125" y="5424907"/>
            <a:ext cx="931513" cy="910485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300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4A67C9-0617-F455-1FDE-82C07B68A979}"/>
              </a:ext>
            </a:extLst>
          </p:cNvPr>
          <p:cNvSpPr txBox="1"/>
          <p:nvPr/>
        </p:nvSpPr>
        <p:spPr>
          <a:xfrm>
            <a:off x="3532472" y="1176636"/>
            <a:ext cx="47694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disajikan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daging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babat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usus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dimasak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menggunakan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gentong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santan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kuning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3594C42A-B246-291B-6FF6-9735D0C49BF4}"/>
              </a:ext>
            </a:extLst>
          </p:cNvPr>
          <p:cNvSpPr/>
          <p:nvPr/>
        </p:nvSpPr>
        <p:spPr>
          <a:xfrm>
            <a:off x="3806688" y="3106151"/>
            <a:ext cx="1775965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Empal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Gentong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C0AFBE62-7B92-2086-B64E-E2467AD4BEB6}"/>
              </a:ext>
            </a:extLst>
          </p:cNvPr>
          <p:cNvSpPr/>
          <p:nvPr/>
        </p:nvSpPr>
        <p:spPr>
          <a:xfrm>
            <a:off x="6014834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Empal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Asem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B6C69F7-61E8-F00E-59B6-732DE690B4AB}"/>
              </a:ext>
            </a:extLst>
          </p:cNvPr>
          <p:cNvSpPr/>
          <p:nvPr/>
        </p:nvSpPr>
        <p:spPr>
          <a:xfrm>
            <a:off x="7395286" y="5468605"/>
            <a:ext cx="906628" cy="866787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5C5DFF5-EB4D-2136-9F11-C2A76BB1B6A2}"/>
              </a:ext>
            </a:extLst>
          </p:cNvPr>
          <p:cNvSpPr/>
          <p:nvPr/>
        </p:nvSpPr>
        <p:spPr>
          <a:xfrm>
            <a:off x="3416126" y="5390147"/>
            <a:ext cx="906628" cy="945245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1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54663E-F01D-A39F-50CB-4E310C67D0F8}"/>
              </a:ext>
            </a:extLst>
          </p:cNvPr>
          <p:cNvSpPr txBox="1"/>
          <p:nvPr/>
        </p:nvSpPr>
        <p:spPr>
          <a:xfrm>
            <a:off x="3687417" y="536712"/>
            <a:ext cx="4512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Comic Sans MS" panose="030F0702030302020204" pitchFamily="66" charset="0"/>
              </a:rPr>
              <a:t>Profil</a:t>
            </a:r>
            <a:r>
              <a:rPr lang="en-US" sz="3600" dirty="0">
                <a:latin typeface="Comic Sans MS" panose="030F0702030302020204" pitchFamily="66" charset="0"/>
              </a:rPr>
              <a:t> </a:t>
            </a:r>
            <a:r>
              <a:rPr lang="en-US" sz="3600" dirty="0" err="1">
                <a:latin typeface="Comic Sans MS" panose="030F0702030302020204" pitchFamily="66" charset="0"/>
              </a:rPr>
              <a:t>Pengembang</a:t>
            </a:r>
            <a:endParaRPr lang="en-ID" sz="3600" dirty="0">
              <a:latin typeface="Comic Sans MS" panose="030F0702030302020204" pitchFamily="66" charset="0"/>
            </a:endParaRPr>
          </a:p>
        </p:txBody>
      </p:sp>
      <p:pic>
        <p:nvPicPr>
          <p:cNvPr id="1036" name="Picture 12" descr="Grunge concrete material background texture wall concept">
            <a:extLst>
              <a:ext uri="{FF2B5EF4-FFF2-40B4-BE49-F238E27FC236}">
                <a16:creationId xmlns:a16="http://schemas.microsoft.com/office/drawing/2014/main" id="{FA077B83-EA01-1BAA-8170-52BB2F5EA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936" y="1588885"/>
            <a:ext cx="4963805" cy="332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CD1BF0-93CB-7A69-0E8B-F1D19EB328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853" y="1886502"/>
            <a:ext cx="2045390" cy="2727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3CFC6E-4C8B-02A4-DF14-503548043737}"/>
              </a:ext>
            </a:extLst>
          </p:cNvPr>
          <p:cNvSpPr txBox="1"/>
          <p:nvPr/>
        </p:nvSpPr>
        <p:spPr>
          <a:xfrm>
            <a:off x="4452730" y="2413276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Nama		: </a:t>
            </a:r>
            <a:r>
              <a:rPr lang="en-US" sz="2400" dirty="0" err="1">
                <a:latin typeface="Comic Sans MS" panose="030F0702030302020204" pitchFamily="66" charset="0"/>
              </a:rPr>
              <a:t>Fathiya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Zulfannisa</a:t>
            </a:r>
            <a:endParaRPr lang="en-US" sz="2400" dirty="0">
              <a:latin typeface="Comic Sans MS" panose="030F0702030302020204" pitchFamily="66" charset="0"/>
            </a:endParaRPr>
          </a:p>
          <a:p>
            <a:r>
              <a:rPr lang="en-US" sz="2400" dirty="0" err="1">
                <a:latin typeface="Comic Sans MS" panose="030F0702030302020204" pitchFamily="66" charset="0"/>
              </a:rPr>
              <a:t>Jurusan</a:t>
            </a:r>
            <a:r>
              <a:rPr lang="en-US" sz="2400" dirty="0">
                <a:latin typeface="Comic Sans MS" panose="030F0702030302020204" pitchFamily="66" charset="0"/>
              </a:rPr>
              <a:t>	: </a:t>
            </a:r>
            <a:r>
              <a:rPr lang="en-US" sz="2400" dirty="0" err="1">
                <a:latin typeface="Comic Sans MS" panose="030F0702030302020204" pitchFamily="66" charset="0"/>
              </a:rPr>
              <a:t>Teknologi</a:t>
            </a:r>
            <a:r>
              <a:rPr lang="en-US" sz="2400" dirty="0">
                <a:latin typeface="Comic Sans MS" panose="030F0702030302020204" pitchFamily="66" charset="0"/>
              </a:rPr>
              <a:t> Pendidikan</a:t>
            </a:r>
          </a:p>
          <a:p>
            <a:r>
              <a:rPr lang="en-US" sz="2400" dirty="0" err="1">
                <a:latin typeface="Comic Sans MS" panose="030F0702030302020204" pitchFamily="66" charset="0"/>
              </a:rPr>
              <a:t>Fakultas</a:t>
            </a:r>
            <a:r>
              <a:rPr lang="en-US" sz="2400" dirty="0">
                <a:latin typeface="Comic Sans MS" panose="030F0702030302020204" pitchFamily="66" charset="0"/>
              </a:rPr>
              <a:t>	: </a:t>
            </a:r>
            <a:r>
              <a:rPr lang="en-US" sz="2400" dirty="0" err="1">
                <a:latin typeface="Comic Sans MS" panose="030F0702030302020204" pitchFamily="66" charset="0"/>
              </a:rPr>
              <a:t>Fakultas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Ilmu</a:t>
            </a:r>
            <a:r>
              <a:rPr lang="en-US" sz="2400" dirty="0">
                <a:latin typeface="Comic Sans MS" panose="030F0702030302020204" pitchFamily="66" charset="0"/>
              </a:rPr>
              <a:t> Pendidikan </a:t>
            </a:r>
            <a:endParaRPr lang="en-ID" sz="2400" dirty="0">
              <a:latin typeface="Comic Sans MS" panose="030F0702030302020204" pitchFamily="66" charset="0"/>
            </a:endParaRPr>
          </a:p>
          <a:p>
            <a:r>
              <a:rPr lang="en-ID" sz="2400" dirty="0" err="1">
                <a:latin typeface="Comic Sans MS" panose="030F0702030302020204" pitchFamily="66" charset="0"/>
              </a:rPr>
              <a:t>Instansi</a:t>
            </a:r>
            <a:r>
              <a:rPr lang="en-ID" sz="2400" dirty="0">
                <a:latin typeface="Comic Sans MS" panose="030F0702030302020204" pitchFamily="66" charset="0"/>
              </a:rPr>
              <a:t>	: Universitas Negeri Yogyakarta</a:t>
            </a: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8" name="Action Button: Go Home 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674B64AB-ED23-4AC7-B02F-9E8B1D67EB64}"/>
              </a:ext>
            </a:extLst>
          </p:cNvPr>
          <p:cNvSpPr/>
          <p:nvPr/>
        </p:nvSpPr>
        <p:spPr>
          <a:xfrm>
            <a:off x="10229165" y="5755907"/>
            <a:ext cx="852965" cy="693019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70722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48587E-AF09-F866-0AEF-523AFD5FD3DB}"/>
              </a:ext>
            </a:extLst>
          </p:cNvPr>
          <p:cNvSpPr txBox="1"/>
          <p:nvPr/>
        </p:nvSpPr>
        <p:spPr>
          <a:xfrm>
            <a:off x="3632201" y="1176635"/>
            <a:ext cx="406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Aku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kerak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juga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ampas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lalu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dikukus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menggunakan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pisang.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apakah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aku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AA386673-BA07-A191-0761-18D59D583C7E}"/>
              </a:ext>
            </a:extLst>
          </p:cNvPr>
          <p:cNvSpPr/>
          <p:nvPr/>
        </p:nvSpPr>
        <p:spPr>
          <a:xfrm>
            <a:off x="3806687" y="3106151"/>
            <a:ext cx="2026222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Pepes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Intip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Tahu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3A75E46F-2965-2A50-3EE5-77F508B8983D}"/>
              </a:ext>
            </a:extLst>
          </p:cNvPr>
          <p:cNvSpPr/>
          <p:nvPr/>
        </p:nvSpPr>
        <p:spPr>
          <a:xfrm>
            <a:off x="6096001" y="314087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Pepes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Tahu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Blank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0E96195-A934-14EE-EA5B-31EB766BFC27}"/>
              </a:ext>
            </a:extLst>
          </p:cNvPr>
          <p:cNvSpPr/>
          <p:nvPr/>
        </p:nvSpPr>
        <p:spPr>
          <a:xfrm>
            <a:off x="7312991" y="5479268"/>
            <a:ext cx="981379" cy="91711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Action Button: Blank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D1E46DA-5CCB-0B38-D657-10B3499BC6E1}"/>
              </a:ext>
            </a:extLst>
          </p:cNvPr>
          <p:cNvSpPr/>
          <p:nvPr/>
        </p:nvSpPr>
        <p:spPr>
          <a:xfrm>
            <a:off x="3465991" y="5482584"/>
            <a:ext cx="931513" cy="910485"/>
          </a:xfrm>
          <a:prstGeom prst="actionButtonBlank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964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DD197C-1761-D536-07B7-8CAC08AA7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4B865D-1B43-213D-A317-E47C8CBF0B64}"/>
              </a:ext>
            </a:extLst>
          </p:cNvPr>
          <p:cNvSpPr txBox="1"/>
          <p:nvPr/>
        </p:nvSpPr>
        <p:spPr>
          <a:xfrm>
            <a:off x="3695700" y="1440934"/>
            <a:ext cx="3523247" cy="647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tabLst>
                <a:tab pos="263537" algn="l"/>
              </a:tabLst>
            </a:pP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Apa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ciri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sate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kentang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khas</a:t>
            </a:r>
            <a:r>
              <a:rPr lang="en-US" dirty="0">
                <a:latin typeface="Comic Sans MS" panose="030F0702030302020204" pitchFamily="66" charset="0"/>
                <a:ea typeface="Times New Roman" panose="02020603050405020304" pitchFamily="18" charset="0"/>
              </a:rPr>
              <a:t> Cirebon?</a:t>
            </a:r>
            <a:endParaRPr lang="en-ID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sp>
        <p:nvSpPr>
          <p:cNvPr id="6" name="Action Button: Blank 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0D17D2B-A9B3-4D25-814C-FD808FFC9CDB}"/>
              </a:ext>
            </a:extLst>
          </p:cNvPr>
          <p:cNvSpPr/>
          <p:nvPr/>
        </p:nvSpPr>
        <p:spPr>
          <a:xfrm>
            <a:off x="3806688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Digoreng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7" name="Action Button: Blank 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A7EB2B90-B9FD-0251-16B1-C4CFC8516907}"/>
              </a:ext>
            </a:extLst>
          </p:cNvPr>
          <p:cNvSpPr/>
          <p:nvPr/>
        </p:nvSpPr>
        <p:spPr>
          <a:xfrm>
            <a:off x="6294783" y="3106151"/>
            <a:ext cx="1580321" cy="397565"/>
          </a:xfrm>
          <a:prstGeom prst="actionButtonBlank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mic Sans MS" panose="030F0702030302020204" pitchFamily="66" charset="0"/>
              </a:rPr>
              <a:t>Dipanggang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Go Home 1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9F72C731-7150-962B-6608-A57BA47A0931}"/>
              </a:ext>
            </a:extLst>
          </p:cNvPr>
          <p:cNvSpPr/>
          <p:nvPr/>
        </p:nvSpPr>
        <p:spPr>
          <a:xfrm>
            <a:off x="9867519" y="5549900"/>
            <a:ext cx="812800" cy="723900"/>
          </a:xfrm>
          <a:prstGeom prst="actionButtonHom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54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CC23BF-73D3-83B1-5489-7F4245C8CA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4" name="Action Button: Blank 3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D54AECE9-26C5-0418-637C-C260BA6B78BB}"/>
              </a:ext>
            </a:extLst>
          </p:cNvPr>
          <p:cNvSpPr/>
          <p:nvPr/>
        </p:nvSpPr>
        <p:spPr>
          <a:xfrm>
            <a:off x="1143002" y="278295"/>
            <a:ext cx="6692233" cy="4334376"/>
          </a:xfrm>
          <a:prstGeom prst="actionButtonBlank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EBAD37-DB8B-5F3B-084C-4F21521B01E1}"/>
              </a:ext>
            </a:extLst>
          </p:cNvPr>
          <p:cNvSpPr txBox="1"/>
          <p:nvPr/>
        </p:nvSpPr>
        <p:spPr>
          <a:xfrm>
            <a:off x="2206487" y="1222515"/>
            <a:ext cx="4204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>
                <a:latin typeface="Comic Sans MS" panose="030F0702030302020204" pitchFamily="66" charset="0"/>
              </a:rPr>
              <a:t>Jawaban</a:t>
            </a:r>
            <a:r>
              <a:rPr lang="en-US" sz="4800" dirty="0">
                <a:latin typeface="Comic Sans MS" panose="030F0702030302020204" pitchFamily="66" charset="0"/>
              </a:rPr>
              <a:t> Anda </a:t>
            </a:r>
            <a:r>
              <a:rPr lang="en-US" sz="4800" dirty="0" err="1">
                <a:latin typeface="Comic Sans MS" panose="030F0702030302020204" pitchFamily="66" charset="0"/>
              </a:rPr>
              <a:t>Benar</a:t>
            </a:r>
            <a:r>
              <a:rPr lang="en-US" sz="4800" dirty="0">
                <a:latin typeface="Comic Sans MS" panose="030F0702030302020204" pitchFamily="66" charset="0"/>
              </a:rPr>
              <a:t>!</a:t>
            </a:r>
            <a:endParaRPr lang="en-ID" sz="4800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588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3FC307-9298-6C0F-83F1-92781C4BD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4" name="Action Button: Blank 3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00B7BCBB-0867-9FB7-6B0A-E459064C4FE6}"/>
              </a:ext>
            </a:extLst>
          </p:cNvPr>
          <p:cNvSpPr/>
          <p:nvPr/>
        </p:nvSpPr>
        <p:spPr>
          <a:xfrm>
            <a:off x="1570384" y="357808"/>
            <a:ext cx="6692233" cy="4334376"/>
          </a:xfrm>
          <a:prstGeom prst="actionButtonBlank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1C316-541B-CA95-5BBA-1F24677BAEDE}"/>
              </a:ext>
            </a:extLst>
          </p:cNvPr>
          <p:cNvSpPr txBox="1"/>
          <p:nvPr/>
        </p:nvSpPr>
        <p:spPr>
          <a:xfrm>
            <a:off x="2902226" y="1302026"/>
            <a:ext cx="39557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latin typeface="Comic Sans MS" panose="030F0702030302020204" pitchFamily="66" charset="0"/>
              </a:rPr>
              <a:t>Jawaban</a:t>
            </a:r>
            <a:r>
              <a:rPr lang="en-US" sz="4400" dirty="0">
                <a:latin typeface="Comic Sans MS" panose="030F0702030302020204" pitchFamily="66" charset="0"/>
              </a:rPr>
              <a:t> Anda Salah</a:t>
            </a:r>
            <a:endParaRPr lang="en-ID" sz="4400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6578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AC58378-E6B9-2E02-36F1-12AAA7970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FF746A-BC6D-FAAC-60FD-1877C4BA9FD3}"/>
              </a:ext>
            </a:extLst>
          </p:cNvPr>
          <p:cNvSpPr txBox="1"/>
          <p:nvPr/>
        </p:nvSpPr>
        <p:spPr>
          <a:xfrm>
            <a:off x="1938154" y="698061"/>
            <a:ext cx="2806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omic Sans MS" panose="030F0702030302020204" pitchFamily="66" charset="0"/>
              </a:rPr>
              <a:t>Credit</a:t>
            </a:r>
            <a:endParaRPr lang="en-ID" sz="3200" b="1" dirty="0">
              <a:latin typeface="Comic Sans MS" panose="030F0702030302020204" pitchFamily="66" charset="0"/>
            </a:endParaRPr>
          </a:p>
        </p:txBody>
      </p:sp>
      <p:sp>
        <p:nvSpPr>
          <p:cNvPr id="3" name="Action Button: Blank 2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8D3FB9C2-8EA9-1B8E-99BA-AE959A4B1093}"/>
              </a:ext>
            </a:extLst>
          </p:cNvPr>
          <p:cNvSpPr/>
          <p:nvPr/>
        </p:nvSpPr>
        <p:spPr>
          <a:xfrm>
            <a:off x="1094740" y="1980467"/>
            <a:ext cx="9057372" cy="3441041"/>
          </a:xfrm>
          <a:prstGeom prst="actionButtonBlank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E8002-4DA3-3828-165A-84AAF3617D95}"/>
              </a:ext>
            </a:extLst>
          </p:cNvPr>
          <p:cNvSpPr txBox="1"/>
          <p:nvPr/>
        </p:nvSpPr>
        <p:spPr>
          <a:xfrm>
            <a:off x="1383498" y="2212381"/>
            <a:ext cx="756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latin typeface="Comic Sans MS" panose="030F0702030302020204" pitchFamily="66" charset="0"/>
              </a:rPr>
              <a:t>Sound</a:t>
            </a:r>
          </a:p>
          <a:p>
            <a:pPr algn="just"/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https://www.youtube.com/watch?v=tFSREf7wcME</a:t>
            </a: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E2EF21-2EF7-F7FC-04FB-DD8BCAF9A960}"/>
              </a:ext>
            </a:extLst>
          </p:cNvPr>
          <p:cNvSpPr txBox="1"/>
          <p:nvPr/>
        </p:nvSpPr>
        <p:spPr>
          <a:xfrm>
            <a:off x="1383498" y="3698110"/>
            <a:ext cx="756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Video</a:t>
            </a:r>
          </a:p>
          <a:p>
            <a:r>
              <a:rPr lang="en-ID" sz="2400" dirty="0">
                <a:latin typeface="Comic Sans MS" panose="030F0702030302020204" pitchFamily="66" charset="0"/>
                <a:hlinkClick r:id="rId6"/>
              </a:rPr>
              <a:t>https://youtu.be/85MF_G_xX1w</a:t>
            </a:r>
            <a:endParaRPr lang="en-ID" sz="2400" dirty="0">
              <a:latin typeface="Comic Sans MS" panose="030F0702030302020204" pitchFamily="66" charset="0"/>
            </a:endParaRPr>
          </a:p>
          <a:p>
            <a:endParaRPr lang="en-ID" sz="2400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996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0CE9F1-C0F4-1E21-7E93-632588A40C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pic>
        <p:nvPicPr>
          <p:cNvPr id="4" name="Online Media 3" title="10 KULINER KHAS KOTA CIREBON YANG TERKENAL KENIKMATANNYA">
            <a:hlinkClick r:id="" action="ppaction://media"/>
            <a:extLst>
              <a:ext uri="{FF2B5EF4-FFF2-40B4-BE49-F238E27FC236}">
                <a16:creationId xmlns:a16="http://schemas.microsoft.com/office/drawing/2014/main" id="{8DAAA8D8-DFA5-06EA-B9D9-5DF42B3EF74B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6096001" y="1043610"/>
            <a:ext cx="4687957" cy="25264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4A2492-74B4-76C4-A1B0-7D3DFF8B1C97}"/>
              </a:ext>
            </a:extLst>
          </p:cNvPr>
          <p:cNvSpPr txBox="1"/>
          <p:nvPr/>
        </p:nvSpPr>
        <p:spPr>
          <a:xfrm>
            <a:off x="2720496" y="713369"/>
            <a:ext cx="2256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mic Sans MS" panose="030F0702030302020204" pitchFamily="66" charset="0"/>
              </a:rPr>
              <a:t>Apakah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kamu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tahu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apa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saja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makanan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khas</a:t>
            </a:r>
            <a:r>
              <a:rPr lang="en-US" dirty="0">
                <a:latin typeface="Comic Sans MS" panose="030F0702030302020204" pitchFamily="66" charset="0"/>
              </a:rPr>
              <a:t> Kota Cirebon?</a:t>
            </a:r>
          </a:p>
          <a:p>
            <a:r>
              <a:rPr lang="en-US" dirty="0">
                <a:latin typeface="Comic Sans MS" panose="030F0702030302020204" pitchFamily="66" charset="0"/>
              </a:rPr>
              <a:t>Yuk </a:t>
            </a:r>
            <a:r>
              <a:rPr lang="en-US" dirty="0" err="1">
                <a:latin typeface="Comic Sans MS" panose="030F0702030302020204" pitchFamily="66" charset="0"/>
              </a:rPr>
              <a:t>simak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>
                <a:latin typeface="Comic Sans MS" panose="030F0702030302020204" pitchFamily="66" charset="0"/>
              </a:rPr>
              <a:t>videonya</a:t>
            </a:r>
            <a:r>
              <a:rPr lang="en-US" dirty="0">
                <a:latin typeface="Comic Sans MS" panose="030F0702030302020204" pitchFamily="66" charset="0"/>
              </a:rPr>
              <a:t>!</a:t>
            </a:r>
            <a:endParaRPr lang="en-ID" dirty="0">
              <a:latin typeface="Comic Sans MS" panose="030F0702030302020204" pitchFamily="66" charset="0"/>
            </a:endParaRPr>
          </a:p>
        </p:txBody>
      </p:sp>
      <p:sp>
        <p:nvSpPr>
          <p:cNvPr id="2" name="Action Button: Go Home 1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CBC55617-923A-C44F-695D-CCC286F583DB}"/>
              </a:ext>
            </a:extLst>
          </p:cNvPr>
          <p:cNvSpPr/>
          <p:nvPr/>
        </p:nvSpPr>
        <p:spPr>
          <a:xfrm>
            <a:off x="10629117" y="5814390"/>
            <a:ext cx="683394" cy="693019"/>
          </a:xfrm>
          <a:prstGeom prst="actionButtonHom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368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856DC0-C7D2-53D3-A300-A3DCF57728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graphicFrame>
        <p:nvGraphicFramePr>
          <p:cNvPr id="36" name="Table 36">
            <a:extLst>
              <a:ext uri="{FF2B5EF4-FFF2-40B4-BE49-F238E27FC236}">
                <a16:creationId xmlns:a16="http://schemas.microsoft.com/office/drawing/2014/main" id="{20A6A990-53D4-E051-F9D8-7CF9F87D3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262402"/>
              </p:ext>
            </p:extLst>
          </p:nvPr>
        </p:nvGraphicFramePr>
        <p:xfrm>
          <a:off x="273269" y="1513490"/>
          <a:ext cx="11382702" cy="38678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94234">
                  <a:extLst>
                    <a:ext uri="{9D8B030D-6E8A-4147-A177-3AD203B41FA5}">
                      <a16:colId xmlns:a16="http://schemas.microsoft.com/office/drawing/2014/main" val="2057531789"/>
                    </a:ext>
                  </a:extLst>
                </a:gridCol>
                <a:gridCol w="3794234">
                  <a:extLst>
                    <a:ext uri="{9D8B030D-6E8A-4147-A177-3AD203B41FA5}">
                      <a16:colId xmlns:a16="http://schemas.microsoft.com/office/drawing/2014/main" val="1128381140"/>
                    </a:ext>
                  </a:extLst>
                </a:gridCol>
                <a:gridCol w="3794234">
                  <a:extLst>
                    <a:ext uri="{9D8B030D-6E8A-4147-A177-3AD203B41FA5}">
                      <a16:colId xmlns:a16="http://schemas.microsoft.com/office/drawing/2014/main" val="2698508676"/>
                    </a:ext>
                  </a:extLst>
                </a:gridCol>
              </a:tblGrid>
              <a:tr h="773561"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9823324"/>
                  </a:ext>
                </a:extLst>
              </a:tr>
              <a:tr h="773561"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9317240"/>
                  </a:ext>
                </a:extLst>
              </a:tr>
              <a:tr h="773561"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236553"/>
                  </a:ext>
                </a:extLst>
              </a:tr>
              <a:tr h="773561"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05862282"/>
                  </a:ext>
                </a:extLst>
              </a:tr>
              <a:tr h="773561"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D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060244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27B247D-BA86-CEBB-0722-DB6C4E55A30A}"/>
              </a:ext>
            </a:extLst>
          </p:cNvPr>
          <p:cNvSpPr txBox="1"/>
          <p:nvPr/>
        </p:nvSpPr>
        <p:spPr>
          <a:xfrm>
            <a:off x="3925436" y="417842"/>
            <a:ext cx="422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mic Sans MS" panose="030F0702030302020204" pitchFamily="66" charset="0"/>
              </a:rPr>
              <a:t>Daftar</a:t>
            </a:r>
            <a:r>
              <a:rPr lang="en-US" sz="3200" b="1" dirty="0">
                <a:latin typeface="Comic Sans MS" panose="030F0702030302020204" pitchFamily="66" charset="0"/>
              </a:rPr>
              <a:t> </a:t>
            </a:r>
            <a:r>
              <a:rPr lang="en-US" sz="3200" b="1" dirty="0" err="1">
                <a:latin typeface="Comic Sans MS" panose="030F0702030302020204" pitchFamily="66" charset="0"/>
              </a:rPr>
              <a:t>Makanan</a:t>
            </a:r>
            <a:endParaRPr lang="en-ID" sz="3200" b="1" dirty="0">
              <a:latin typeface="Comic Sans MS" panose="030F0702030302020204" pitchFamily="66" charset="0"/>
            </a:endParaRPr>
          </a:p>
        </p:txBody>
      </p:sp>
      <p:sp>
        <p:nvSpPr>
          <p:cNvPr id="4" name="Action Button: Blank 3">
            <a:hlinkClick r:id="rId5" action="ppaction://hlinksldjump"/>
            <a:extLst>
              <a:ext uri="{FF2B5EF4-FFF2-40B4-BE49-F238E27FC236}">
                <a16:creationId xmlns:a16="http://schemas.microsoft.com/office/drawing/2014/main" id="{E572C8B5-CCD6-F6E5-D346-BBD83C7017D7}"/>
              </a:ext>
            </a:extLst>
          </p:cNvPr>
          <p:cNvSpPr/>
          <p:nvPr/>
        </p:nvSpPr>
        <p:spPr>
          <a:xfrm>
            <a:off x="262834" y="1678920"/>
            <a:ext cx="472662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  <a:endParaRPr lang="en-ID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562D68-7DA5-A446-A8E4-18861E94B734}"/>
              </a:ext>
            </a:extLst>
          </p:cNvPr>
          <p:cNvSpPr txBox="1"/>
          <p:nvPr/>
        </p:nvSpPr>
        <p:spPr>
          <a:xfrm>
            <a:off x="735496" y="1670945"/>
            <a:ext cx="3054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Empal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Gentong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AF238D-893B-E838-0043-4A091130A2AE}"/>
              </a:ext>
            </a:extLst>
          </p:cNvPr>
          <p:cNvSpPr txBox="1"/>
          <p:nvPr/>
        </p:nvSpPr>
        <p:spPr>
          <a:xfrm>
            <a:off x="735496" y="2427816"/>
            <a:ext cx="2839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Empal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Asem</a:t>
            </a:r>
            <a:r>
              <a:rPr lang="en-US" sz="2400" dirty="0">
                <a:latin typeface="Comic Sans MS" panose="030F0702030302020204" pitchFamily="66" charset="0"/>
              </a:rPr>
              <a:t> 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65A9B0-331D-2D77-C4B3-7A255D938E12}"/>
              </a:ext>
            </a:extLst>
          </p:cNvPr>
          <p:cNvSpPr txBox="1"/>
          <p:nvPr/>
        </p:nvSpPr>
        <p:spPr>
          <a:xfrm>
            <a:off x="788236" y="3171957"/>
            <a:ext cx="1531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Docang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7D489D-E108-71CF-9984-4030BA341668}"/>
              </a:ext>
            </a:extLst>
          </p:cNvPr>
          <p:cNvSpPr txBox="1"/>
          <p:nvPr/>
        </p:nvSpPr>
        <p:spPr>
          <a:xfrm>
            <a:off x="784586" y="4011178"/>
            <a:ext cx="2325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Nasi </a:t>
            </a:r>
            <a:r>
              <a:rPr lang="en-US" sz="2400" dirty="0" err="1">
                <a:latin typeface="Comic Sans MS" panose="030F0702030302020204" pitchFamily="66" charset="0"/>
              </a:rPr>
              <a:t>Jamblang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5E9CAA-3AAB-A0F3-CE4B-B028819AEAC1}"/>
              </a:ext>
            </a:extLst>
          </p:cNvPr>
          <p:cNvSpPr txBox="1"/>
          <p:nvPr/>
        </p:nvSpPr>
        <p:spPr>
          <a:xfrm>
            <a:off x="735495" y="4740488"/>
            <a:ext cx="226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Mie </a:t>
            </a:r>
            <a:r>
              <a:rPr lang="en-US" sz="2400" dirty="0" err="1">
                <a:latin typeface="Comic Sans MS" panose="030F0702030302020204" pitchFamily="66" charset="0"/>
              </a:rPr>
              <a:t>Koclok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1" name="Action Button: Blank 10">
            <a:hlinkClick r:id="rId6" action="ppaction://hlinksldjump"/>
            <a:extLst>
              <a:ext uri="{FF2B5EF4-FFF2-40B4-BE49-F238E27FC236}">
                <a16:creationId xmlns:a16="http://schemas.microsoft.com/office/drawing/2014/main" id="{A8520608-B78E-EA18-08E5-D592234EBFDA}"/>
              </a:ext>
            </a:extLst>
          </p:cNvPr>
          <p:cNvSpPr/>
          <p:nvPr/>
        </p:nvSpPr>
        <p:spPr>
          <a:xfrm>
            <a:off x="262835" y="2389876"/>
            <a:ext cx="472661" cy="49960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  <a:endParaRPr lang="en-ID" sz="2400" dirty="0"/>
          </a:p>
        </p:txBody>
      </p:sp>
      <p:sp>
        <p:nvSpPr>
          <p:cNvPr id="15" name="Action Button: Blank 14">
            <a:hlinkClick r:id="rId7" action="ppaction://hlinksldjump"/>
            <a:extLst>
              <a:ext uri="{FF2B5EF4-FFF2-40B4-BE49-F238E27FC236}">
                <a16:creationId xmlns:a16="http://schemas.microsoft.com/office/drawing/2014/main" id="{F384DC9C-B49C-D48F-4779-E8257B800B42}"/>
              </a:ext>
            </a:extLst>
          </p:cNvPr>
          <p:cNvSpPr/>
          <p:nvPr/>
        </p:nvSpPr>
        <p:spPr>
          <a:xfrm>
            <a:off x="262834" y="4778211"/>
            <a:ext cx="472662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  <a:endParaRPr lang="en-ID" sz="2400" dirty="0"/>
          </a:p>
        </p:txBody>
      </p:sp>
      <p:sp>
        <p:nvSpPr>
          <p:cNvPr id="16" name="Action Button: Blank 15">
            <a:hlinkClick r:id="rId8" action="ppaction://hlinksldjump"/>
            <a:extLst>
              <a:ext uri="{FF2B5EF4-FFF2-40B4-BE49-F238E27FC236}">
                <a16:creationId xmlns:a16="http://schemas.microsoft.com/office/drawing/2014/main" id="{9526E632-6977-164A-5664-41D19055A94E}"/>
              </a:ext>
            </a:extLst>
          </p:cNvPr>
          <p:cNvSpPr/>
          <p:nvPr/>
        </p:nvSpPr>
        <p:spPr>
          <a:xfrm>
            <a:off x="262835" y="3181049"/>
            <a:ext cx="472661" cy="46166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  <a:endParaRPr lang="en-ID" sz="2400" dirty="0"/>
          </a:p>
        </p:txBody>
      </p:sp>
      <p:sp>
        <p:nvSpPr>
          <p:cNvPr id="17" name="Action Button: Blank 16">
            <a:hlinkClick r:id="rId9" action="ppaction://hlinksldjump"/>
            <a:extLst>
              <a:ext uri="{FF2B5EF4-FFF2-40B4-BE49-F238E27FC236}">
                <a16:creationId xmlns:a16="http://schemas.microsoft.com/office/drawing/2014/main" id="{272E62CF-0577-2AD8-0F9B-9F980635C4BB}"/>
              </a:ext>
            </a:extLst>
          </p:cNvPr>
          <p:cNvSpPr/>
          <p:nvPr/>
        </p:nvSpPr>
        <p:spPr>
          <a:xfrm>
            <a:off x="262834" y="3968521"/>
            <a:ext cx="472662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  <a:endParaRPr lang="en-ID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9AA7BB-1641-D697-E748-8C4F7DFB6214}"/>
              </a:ext>
            </a:extLst>
          </p:cNvPr>
          <p:cNvSpPr txBox="1"/>
          <p:nvPr/>
        </p:nvSpPr>
        <p:spPr>
          <a:xfrm>
            <a:off x="4617465" y="1736695"/>
            <a:ext cx="1942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Nasi </a:t>
            </a:r>
            <a:r>
              <a:rPr lang="en-US" sz="2400" dirty="0" err="1">
                <a:latin typeface="Comic Sans MS" panose="030F0702030302020204" pitchFamily="66" charset="0"/>
              </a:rPr>
              <a:t>Lengko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72D16B-C38E-B926-4414-34FD04DF7EA7}"/>
              </a:ext>
            </a:extLst>
          </p:cNvPr>
          <p:cNvSpPr txBox="1"/>
          <p:nvPr/>
        </p:nvSpPr>
        <p:spPr>
          <a:xfrm>
            <a:off x="4627371" y="2466569"/>
            <a:ext cx="26975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Kerupuk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Melarat</a:t>
            </a:r>
            <a:r>
              <a:rPr lang="en-US" sz="2400" dirty="0">
                <a:latin typeface="Comic Sans MS" panose="030F0702030302020204" pitchFamily="66" charset="0"/>
              </a:rPr>
              <a:t> 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1AD51D-6907-2479-CC7C-DB5FB5DC71A6}"/>
              </a:ext>
            </a:extLst>
          </p:cNvPr>
          <p:cNvSpPr txBox="1"/>
          <p:nvPr/>
        </p:nvSpPr>
        <p:spPr>
          <a:xfrm>
            <a:off x="4637880" y="3190900"/>
            <a:ext cx="2285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Pedesan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Entog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B659DA-06D9-C17F-85AF-C351DFF8C7F3}"/>
              </a:ext>
            </a:extLst>
          </p:cNvPr>
          <p:cNvSpPr txBox="1"/>
          <p:nvPr/>
        </p:nvSpPr>
        <p:spPr>
          <a:xfrm>
            <a:off x="4627370" y="3954129"/>
            <a:ext cx="2748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Gado-Gado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Ayam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A65525-232B-C751-B6CE-59716C6DF5BC}"/>
              </a:ext>
            </a:extLst>
          </p:cNvPr>
          <p:cNvSpPr txBox="1"/>
          <p:nvPr/>
        </p:nvSpPr>
        <p:spPr>
          <a:xfrm>
            <a:off x="4655557" y="4694466"/>
            <a:ext cx="2143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Sate </a:t>
            </a:r>
            <a:r>
              <a:rPr lang="en-US" sz="2400" dirty="0" err="1">
                <a:latin typeface="Comic Sans MS" panose="030F0702030302020204" pitchFamily="66" charset="0"/>
              </a:rPr>
              <a:t>Kentang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23" name="Action Button: Blank 22">
            <a:hlinkClick r:id="rId10" action="ppaction://hlinksldjump"/>
            <a:extLst>
              <a:ext uri="{FF2B5EF4-FFF2-40B4-BE49-F238E27FC236}">
                <a16:creationId xmlns:a16="http://schemas.microsoft.com/office/drawing/2014/main" id="{035E3505-9B06-CE32-0322-A3027056C883}"/>
              </a:ext>
            </a:extLst>
          </p:cNvPr>
          <p:cNvSpPr/>
          <p:nvPr/>
        </p:nvSpPr>
        <p:spPr>
          <a:xfrm>
            <a:off x="4063920" y="4694467"/>
            <a:ext cx="496133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/>
              <a:t>10</a:t>
            </a:r>
            <a:endParaRPr lang="en-ID" sz="2400" dirty="0"/>
          </a:p>
        </p:txBody>
      </p:sp>
      <p:sp>
        <p:nvSpPr>
          <p:cNvPr id="24" name="Action Button: Blank 23">
            <a:hlinkClick r:id="rId11" action="ppaction://hlinksldjump"/>
            <a:extLst>
              <a:ext uri="{FF2B5EF4-FFF2-40B4-BE49-F238E27FC236}">
                <a16:creationId xmlns:a16="http://schemas.microsoft.com/office/drawing/2014/main" id="{93B47649-B6DE-03E7-159E-6C495D2D08FE}"/>
              </a:ext>
            </a:extLst>
          </p:cNvPr>
          <p:cNvSpPr/>
          <p:nvPr/>
        </p:nvSpPr>
        <p:spPr>
          <a:xfrm>
            <a:off x="4047252" y="3982814"/>
            <a:ext cx="472662" cy="46166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  <a:endParaRPr lang="en-ID" sz="2400" dirty="0"/>
          </a:p>
        </p:txBody>
      </p:sp>
      <p:sp>
        <p:nvSpPr>
          <p:cNvPr id="25" name="Action Button: Blank 24">
            <a:hlinkClick r:id="rId12" action="ppaction://hlinksldjump"/>
            <a:extLst>
              <a:ext uri="{FF2B5EF4-FFF2-40B4-BE49-F238E27FC236}">
                <a16:creationId xmlns:a16="http://schemas.microsoft.com/office/drawing/2014/main" id="{D37F88FF-F183-B341-D492-3B447167666A}"/>
              </a:ext>
            </a:extLst>
          </p:cNvPr>
          <p:cNvSpPr/>
          <p:nvPr/>
        </p:nvSpPr>
        <p:spPr>
          <a:xfrm>
            <a:off x="4087392" y="3212208"/>
            <a:ext cx="472662" cy="44241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8</a:t>
            </a:r>
            <a:endParaRPr lang="en-ID" sz="2400" dirty="0"/>
          </a:p>
        </p:txBody>
      </p:sp>
      <p:sp>
        <p:nvSpPr>
          <p:cNvPr id="26" name="Action Button: Blank 25">
            <a:hlinkClick r:id="rId13" action="ppaction://hlinksldjump"/>
            <a:extLst>
              <a:ext uri="{FF2B5EF4-FFF2-40B4-BE49-F238E27FC236}">
                <a16:creationId xmlns:a16="http://schemas.microsoft.com/office/drawing/2014/main" id="{FFAF80D4-183D-D9E1-9594-BEB153EBC6F2}"/>
              </a:ext>
            </a:extLst>
          </p:cNvPr>
          <p:cNvSpPr/>
          <p:nvPr/>
        </p:nvSpPr>
        <p:spPr>
          <a:xfrm>
            <a:off x="4087392" y="2464734"/>
            <a:ext cx="472662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  <a:endParaRPr lang="en-ID" sz="2400" dirty="0"/>
          </a:p>
        </p:txBody>
      </p:sp>
      <p:sp>
        <p:nvSpPr>
          <p:cNvPr id="27" name="Action Button: Blank 26">
            <a:hlinkClick r:id="rId14" action="ppaction://hlinksldjump"/>
            <a:extLst>
              <a:ext uri="{FF2B5EF4-FFF2-40B4-BE49-F238E27FC236}">
                <a16:creationId xmlns:a16="http://schemas.microsoft.com/office/drawing/2014/main" id="{E9D750DF-CF3E-E162-B747-58145C695AE4}"/>
              </a:ext>
            </a:extLst>
          </p:cNvPr>
          <p:cNvSpPr/>
          <p:nvPr/>
        </p:nvSpPr>
        <p:spPr>
          <a:xfrm>
            <a:off x="4063195" y="1694128"/>
            <a:ext cx="472662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  <a:endParaRPr lang="en-ID" sz="2400" dirty="0"/>
          </a:p>
        </p:txBody>
      </p:sp>
      <p:sp>
        <p:nvSpPr>
          <p:cNvPr id="29" name="Action Button: Blank 28">
            <a:hlinkClick r:id="rId15" action="ppaction://hlinksldjump"/>
            <a:extLst>
              <a:ext uri="{FF2B5EF4-FFF2-40B4-BE49-F238E27FC236}">
                <a16:creationId xmlns:a16="http://schemas.microsoft.com/office/drawing/2014/main" id="{E10DD2CF-3C42-832B-42A3-D1DD5E086E31}"/>
              </a:ext>
            </a:extLst>
          </p:cNvPr>
          <p:cNvSpPr/>
          <p:nvPr/>
        </p:nvSpPr>
        <p:spPr>
          <a:xfrm>
            <a:off x="7889697" y="4714342"/>
            <a:ext cx="532407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15</a:t>
            </a:r>
            <a:endParaRPr lang="en-ID" sz="2400" dirty="0"/>
          </a:p>
        </p:txBody>
      </p:sp>
      <p:sp>
        <p:nvSpPr>
          <p:cNvPr id="30" name="Action Button: Blank 29">
            <a:hlinkClick r:id="rId16" action="ppaction://hlinksldjump"/>
            <a:extLst>
              <a:ext uri="{FF2B5EF4-FFF2-40B4-BE49-F238E27FC236}">
                <a16:creationId xmlns:a16="http://schemas.microsoft.com/office/drawing/2014/main" id="{BFE9B38F-11C0-8843-55EB-47733DAEC551}"/>
              </a:ext>
            </a:extLst>
          </p:cNvPr>
          <p:cNvSpPr/>
          <p:nvPr/>
        </p:nvSpPr>
        <p:spPr>
          <a:xfrm>
            <a:off x="7862028" y="3954130"/>
            <a:ext cx="549760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14</a:t>
            </a:r>
            <a:endParaRPr lang="en-ID" sz="2400" dirty="0"/>
          </a:p>
        </p:txBody>
      </p:sp>
      <p:sp>
        <p:nvSpPr>
          <p:cNvPr id="31" name="Action Button: Blank 30">
            <a:hlinkClick r:id="rId17" action="ppaction://hlinksldjump"/>
            <a:extLst>
              <a:ext uri="{FF2B5EF4-FFF2-40B4-BE49-F238E27FC236}">
                <a16:creationId xmlns:a16="http://schemas.microsoft.com/office/drawing/2014/main" id="{F2D2A1F4-730B-508B-C4EE-76F1163A4DF7}"/>
              </a:ext>
            </a:extLst>
          </p:cNvPr>
          <p:cNvSpPr/>
          <p:nvPr/>
        </p:nvSpPr>
        <p:spPr>
          <a:xfrm>
            <a:off x="7860227" y="3167976"/>
            <a:ext cx="513949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13</a:t>
            </a:r>
            <a:endParaRPr lang="en-ID" sz="2400" dirty="0"/>
          </a:p>
        </p:txBody>
      </p:sp>
      <p:sp>
        <p:nvSpPr>
          <p:cNvPr id="32" name="Action Button: Blank 31">
            <a:hlinkClick r:id="rId18" action="ppaction://hlinksldjump"/>
            <a:extLst>
              <a:ext uri="{FF2B5EF4-FFF2-40B4-BE49-F238E27FC236}">
                <a16:creationId xmlns:a16="http://schemas.microsoft.com/office/drawing/2014/main" id="{C6C4F96A-8856-6E2B-7E2B-BE6309A8F2A9}"/>
              </a:ext>
            </a:extLst>
          </p:cNvPr>
          <p:cNvSpPr/>
          <p:nvPr/>
        </p:nvSpPr>
        <p:spPr>
          <a:xfrm>
            <a:off x="7866539" y="2475307"/>
            <a:ext cx="493757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12</a:t>
            </a:r>
            <a:endParaRPr lang="en-ID" sz="2400" dirty="0"/>
          </a:p>
        </p:txBody>
      </p:sp>
      <p:sp>
        <p:nvSpPr>
          <p:cNvPr id="33" name="Action Button: Blank 32">
            <a:hlinkClick r:id="rId19" action="ppaction://hlinksldjump"/>
            <a:extLst>
              <a:ext uri="{FF2B5EF4-FFF2-40B4-BE49-F238E27FC236}">
                <a16:creationId xmlns:a16="http://schemas.microsoft.com/office/drawing/2014/main" id="{FD689C6B-FB26-E94E-F317-8841149F0CDC}"/>
              </a:ext>
            </a:extLst>
          </p:cNvPr>
          <p:cNvSpPr/>
          <p:nvPr/>
        </p:nvSpPr>
        <p:spPr>
          <a:xfrm>
            <a:off x="7868602" y="1730873"/>
            <a:ext cx="493758" cy="48781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11</a:t>
            </a:r>
            <a:endParaRPr lang="en-ID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453671-6B18-4E68-FAA2-D4D98724F3EB}"/>
              </a:ext>
            </a:extLst>
          </p:cNvPr>
          <p:cNvSpPr txBox="1"/>
          <p:nvPr/>
        </p:nvSpPr>
        <p:spPr>
          <a:xfrm>
            <a:off x="8542084" y="1736695"/>
            <a:ext cx="2361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Terasi</a:t>
            </a:r>
            <a:r>
              <a:rPr lang="en-US" sz="2400" dirty="0">
                <a:latin typeface="Comic Sans MS" panose="030F0702030302020204" pitchFamily="66" charset="0"/>
              </a:rPr>
              <a:t> Cirebon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496A2A-F465-6C10-1CA2-97F7CCA77AD1}"/>
              </a:ext>
            </a:extLst>
          </p:cNvPr>
          <p:cNvSpPr txBox="1"/>
          <p:nvPr/>
        </p:nvSpPr>
        <p:spPr>
          <a:xfrm>
            <a:off x="8599321" y="2361919"/>
            <a:ext cx="2184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Tahu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Gejrot</a:t>
            </a:r>
            <a:r>
              <a:rPr lang="en-US" sz="2400" dirty="0">
                <a:latin typeface="Comic Sans MS" panose="030F0702030302020204" pitchFamily="66" charset="0"/>
              </a:rPr>
              <a:t> 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DEBF72-4893-0DA2-4AE3-55E62DCBEEF5}"/>
              </a:ext>
            </a:extLst>
          </p:cNvPr>
          <p:cNvSpPr txBox="1"/>
          <p:nvPr/>
        </p:nvSpPr>
        <p:spPr>
          <a:xfrm>
            <a:off x="8542084" y="3167975"/>
            <a:ext cx="2679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Pepes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Intip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Tahu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2EC28B-4920-BEA4-FFE7-CED6CA00DA93}"/>
              </a:ext>
            </a:extLst>
          </p:cNvPr>
          <p:cNvSpPr txBox="1"/>
          <p:nvPr/>
        </p:nvSpPr>
        <p:spPr>
          <a:xfrm>
            <a:off x="8593641" y="3954129"/>
            <a:ext cx="2011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Gadungan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7BC8DF1-2A62-480C-FB0D-CC40952444A1}"/>
              </a:ext>
            </a:extLst>
          </p:cNvPr>
          <p:cNvSpPr txBox="1"/>
          <p:nvPr/>
        </p:nvSpPr>
        <p:spPr>
          <a:xfrm>
            <a:off x="8593641" y="4707538"/>
            <a:ext cx="2679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mic Sans MS" panose="030F0702030302020204" pitchFamily="66" charset="0"/>
              </a:rPr>
              <a:t>Bubur</a:t>
            </a:r>
            <a:r>
              <a:rPr lang="en-US" sz="2400" dirty="0">
                <a:latin typeface="Comic Sans MS" panose="030F0702030302020204" pitchFamily="66" charset="0"/>
              </a:rPr>
              <a:t> Sop </a:t>
            </a:r>
            <a:r>
              <a:rPr lang="en-US" sz="2400" dirty="0" err="1">
                <a:latin typeface="Comic Sans MS" panose="030F0702030302020204" pitchFamily="66" charset="0"/>
              </a:rPr>
              <a:t>Ayam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endParaRPr lang="en-ID" sz="2400" dirty="0">
              <a:latin typeface="Comic Sans MS" panose="030F0702030302020204" pitchFamily="66" charset="0"/>
            </a:endParaRPr>
          </a:p>
        </p:txBody>
      </p:sp>
      <p:sp>
        <p:nvSpPr>
          <p:cNvPr id="8" name="Action Button: Go Home 7">
            <a:hlinkClick r:id="rId20" action="ppaction://hlinksldjump"/>
            <a:extLst>
              <a:ext uri="{FF2B5EF4-FFF2-40B4-BE49-F238E27FC236}">
                <a16:creationId xmlns:a16="http://schemas.microsoft.com/office/drawing/2014/main" id="{32F1A95F-B1A7-7199-AC9F-F8501D3AF64E}"/>
              </a:ext>
            </a:extLst>
          </p:cNvPr>
          <p:cNvSpPr/>
          <p:nvPr/>
        </p:nvSpPr>
        <p:spPr>
          <a:xfrm>
            <a:off x="99114" y="5982947"/>
            <a:ext cx="800100" cy="647700"/>
          </a:xfrm>
          <a:prstGeom prst="actionButtonHom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730E1F6-0D95-913E-3394-86D61E068A96}"/>
              </a:ext>
            </a:extLst>
          </p:cNvPr>
          <p:cNvSpPr txBox="1"/>
          <p:nvPr/>
        </p:nvSpPr>
        <p:spPr>
          <a:xfrm>
            <a:off x="5099767" y="5960275"/>
            <a:ext cx="568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Untuk</a:t>
            </a:r>
            <a:r>
              <a:rPr lang="en-US" dirty="0"/>
              <a:t> Info </a:t>
            </a:r>
            <a:r>
              <a:rPr lang="en-US" dirty="0" err="1"/>
              <a:t>kuliner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lanjut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mengunjungi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</a:t>
            </a:r>
            <a:r>
              <a:rPr lang="en-US" dirty="0" err="1"/>
              <a:t>ini</a:t>
            </a:r>
            <a:endParaRPr lang="en-ID" dirty="0"/>
          </a:p>
        </p:txBody>
      </p:sp>
      <p:sp>
        <p:nvSpPr>
          <p:cNvPr id="39" name="Action Button: Blank 38">
            <a:hlinkClick r:id="rId21"/>
            <a:extLst>
              <a:ext uri="{FF2B5EF4-FFF2-40B4-BE49-F238E27FC236}">
                <a16:creationId xmlns:a16="http://schemas.microsoft.com/office/drawing/2014/main" id="{6E996E9A-12C8-C9E1-5E64-777E96644887}"/>
              </a:ext>
            </a:extLst>
          </p:cNvPr>
          <p:cNvSpPr/>
          <p:nvPr/>
        </p:nvSpPr>
        <p:spPr>
          <a:xfrm>
            <a:off x="10783957" y="5884792"/>
            <a:ext cx="578919" cy="520299"/>
          </a:xfrm>
          <a:prstGeom prst="actionButtonBlank">
            <a:avLst/>
          </a:prstGeom>
          <a:blipFill>
            <a:blip r:embed="rId2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4354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167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B2859A9-E0AD-3F5D-B0D7-17B7D8EB9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3B7941-8DB1-AB13-4074-2E3D9A0AC890}"/>
              </a:ext>
            </a:extLst>
          </p:cNvPr>
          <p:cNvSpPr txBox="1"/>
          <p:nvPr/>
        </p:nvSpPr>
        <p:spPr>
          <a:xfrm>
            <a:off x="508000" y="723900"/>
            <a:ext cx="40264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Empal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Gentong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C0BB5A-9EB7-C363-96F5-6E8E433CC1D1}"/>
              </a:ext>
            </a:extLst>
          </p:cNvPr>
          <p:cNvSpPr txBox="1"/>
          <p:nvPr/>
        </p:nvSpPr>
        <p:spPr>
          <a:xfrm>
            <a:off x="4534452" y="1925411"/>
            <a:ext cx="63373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Empal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Gentong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masakan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sejenis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gulai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berisi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daging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sapi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kuah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santan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untuk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mempermanis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tampilan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terdapat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kucai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dipotong-potong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kecil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Selain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daging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biasanya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ada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campuran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usus,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babat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dan juga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kikil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Dinamakan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Empal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Gentong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karena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dimasak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lewat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media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gentong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terbuat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dari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tanah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liat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berukuran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besar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Hal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tersebut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sudah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dilakukan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oleh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masyarakat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Cirebon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selama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spc="55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bertahun-tahun</a:t>
            </a:r>
            <a:r>
              <a:rPr lang="en-ID" sz="2000" spc="55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  <a:p>
            <a:pPr algn="just"/>
            <a:endParaRPr lang="en-ID" sz="2000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85DFA-A16A-9376-A898-BB7C0A08FF58}"/>
              </a:ext>
            </a:extLst>
          </p:cNvPr>
          <p:cNvSpPr txBox="1"/>
          <p:nvPr/>
        </p:nvSpPr>
        <p:spPr>
          <a:xfrm>
            <a:off x="547558" y="5279799"/>
            <a:ext cx="365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https://beritadiy.pikiran-rakyat.com/citizen/pr-702625744/resep-dan-cara-membuat-empal-gentong-makanan-khas-kota-cirebon-dijamin-bakal-ketagihan </a:t>
            </a:r>
            <a:endParaRPr lang="en-ID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EB633-213F-D5F5-FA0E-65F3D95211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1752553"/>
            <a:ext cx="3352896" cy="3352896"/>
          </a:xfrm>
          <a:prstGeom prst="rect">
            <a:avLst/>
          </a:prstGeom>
        </p:spPr>
      </p:pic>
      <p:sp>
        <p:nvSpPr>
          <p:cNvPr id="4" name="Action Button: Blank 3">
            <a:hlinkClick r:id="rId6" action="ppaction://hlinksldjump"/>
            <a:extLst>
              <a:ext uri="{FF2B5EF4-FFF2-40B4-BE49-F238E27FC236}">
                <a16:creationId xmlns:a16="http://schemas.microsoft.com/office/drawing/2014/main" id="{A205B159-5F00-03FF-9EB8-C270CEB5E386}"/>
              </a:ext>
            </a:extLst>
          </p:cNvPr>
          <p:cNvSpPr/>
          <p:nvPr/>
        </p:nvSpPr>
        <p:spPr>
          <a:xfrm>
            <a:off x="301254" y="5838044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419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E2163B5-B259-E434-C04A-833CECA1B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EFA584-B60B-BB55-869A-2AA5136BB0BD}"/>
              </a:ext>
            </a:extLst>
          </p:cNvPr>
          <p:cNvSpPr txBox="1"/>
          <p:nvPr/>
        </p:nvSpPr>
        <p:spPr>
          <a:xfrm>
            <a:off x="8089900" y="368299"/>
            <a:ext cx="345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Empal</a:t>
            </a:r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Asem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FEA28-464D-D071-66B2-A1721ECB0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547" y="1515010"/>
            <a:ext cx="3704591" cy="3704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C54FEF-7534-5865-8665-12493F781957}"/>
              </a:ext>
            </a:extLst>
          </p:cNvPr>
          <p:cNvSpPr txBox="1"/>
          <p:nvPr/>
        </p:nvSpPr>
        <p:spPr>
          <a:xfrm>
            <a:off x="511176" y="2273933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Sama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halnya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empal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gentong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berisi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daging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campuran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usus,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babat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dan juga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kikil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Namun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empal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asem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kuahnya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memiliki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rasa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asam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namun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segar di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mulut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Bahan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utama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menciptakan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rasa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asam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di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kuliner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satu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ini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adalah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adanya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belimbing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wuluh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4B47B8-462C-C59F-E743-F38FE4065098}"/>
              </a:ext>
            </a:extLst>
          </p:cNvPr>
          <p:cNvSpPr txBox="1"/>
          <p:nvPr/>
        </p:nvSpPr>
        <p:spPr>
          <a:xfrm>
            <a:off x="7813382" y="5335258"/>
            <a:ext cx="348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https://www.mediaandalas.com/daerah/6-kuliner-khas-cirebon-yang-wajib-dicicipi-asli-lezatnya/1457/</a:t>
            </a:r>
            <a:endParaRPr lang="en-ID" sz="1200" dirty="0"/>
          </a:p>
        </p:txBody>
      </p:sp>
      <p:sp>
        <p:nvSpPr>
          <p:cNvPr id="7" name="Action Button: Blank 6">
            <a:hlinkClick r:id="rId6" action="ppaction://hlinksldjump"/>
            <a:extLst>
              <a:ext uri="{FF2B5EF4-FFF2-40B4-BE49-F238E27FC236}">
                <a16:creationId xmlns:a16="http://schemas.microsoft.com/office/drawing/2014/main" id="{BC8D73FA-A464-4BF8-7049-715B2E730804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628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F19D94-E4C6-00FF-9AD8-46B2183D96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1B7DA8-09D8-9D4A-FF01-DFB294EE9923}"/>
              </a:ext>
            </a:extLst>
          </p:cNvPr>
          <p:cNvSpPr txBox="1"/>
          <p:nvPr/>
        </p:nvSpPr>
        <p:spPr>
          <a:xfrm>
            <a:off x="1219200" y="452242"/>
            <a:ext cx="212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Docang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77AAA1-027D-9B6F-B063-1B3EB4389EC7}"/>
              </a:ext>
            </a:extLst>
          </p:cNvPr>
          <p:cNvSpPr txBox="1"/>
          <p:nvPr/>
        </p:nvSpPr>
        <p:spPr>
          <a:xfrm>
            <a:off x="4267200" y="2677932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Docang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makanan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berisi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lontong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singkong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tauge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parutan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kelapa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dan juga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kerupuk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diatasnya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dibumbui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sayur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oncom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Docang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biasanya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menjadi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santapan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saat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pagi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hari</a:t>
            </a:r>
            <a:r>
              <a:rPr lang="en-ID" sz="2000" dirty="0">
                <a:solidFill>
                  <a:srgbClr val="000000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  <a:endParaRPr lang="en-ID" sz="2000" dirty="0">
              <a:latin typeface="Comic Sans MS" panose="030F0702030302020204" pitchFamily="66" charset="0"/>
              <a:ea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201D26-882D-5309-9004-A0D66750E5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1503130"/>
            <a:ext cx="3543301" cy="35433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6AE4E8-06AF-50F6-64E6-3F9A5C5235B6}"/>
              </a:ext>
            </a:extLst>
          </p:cNvPr>
          <p:cNvSpPr txBox="1"/>
          <p:nvPr/>
        </p:nvSpPr>
        <p:spPr>
          <a:xfrm>
            <a:off x="832181" y="5166119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Sumber</a:t>
            </a:r>
            <a:r>
              <a:rPr lang="en-US" sz="1200" dirty="0"/>
              <a:t>: https://www.orami.co.id/magazine/makanan-khas-cirebon</a:t>
            </a:r>
            <a:endParaRPr lang="en-ID" sz="1200" dirty="0"/>
          </a:p>
        </p:txBody>
      </p:sp>
      <p:sp>
        <p:nvSpPr>
          <p:cNvPr id="5" name="Action Button: Blank 4">
            <a:hlinkClick r:id="rId6" action="ppaction://hlinksldjump"/>
            <a:extLst>
              <a:ext uri="{FF2B5EF4-FFF2-40B4-BE49-F238E27FC236}">
                <a16:creationId xmlns:a16="http://schemas.microsoft.com/office/drawing/2014/main" id="{6F5E1935-E275-762E-871F-5D6DF76352E2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894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71470F-59B8-F89C-5E5E-CF2566A64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9"/>
            <a:ext cx="12190476" cy="68571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52DDD3-579D-E4E1-CD41-461ACD2C44B3}"/>
              </a:ext>
            </a:extLst>
          </p:cNvPr>
          <p:cNvSpPr txBox="1"/>
          <p:nvPr/>
        </p:nvSpPr>
        <p:spPr>
          <a:xfrm>
            <a:off x="7251700" y="607588"/>
            <a:ext cx="38941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Nasi </a:t>
            </a:r>
            <a:r>
              <a:rPr lang="en-US" sz="4000" b="1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Jamblang</a:t>
            </a:r>
            <a:endParaRPr lang="en-ID" sz="4000" b="1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5FF6BA-88C1-39C7-C38C-3458F7380F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232" y="1711602"/>
            <a:ext cx="3894137" cy="38941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2034E1-7235-40DF-0439-198E9F8B4F4B}"/>
              </a:ext>
            </a:extLst>
          </p:cNvPr>
          <p:cNvSpPr txBox="1"/>
          <p:nvPr/>
        </p:nvSpPr>
        <p:spPr>
          <a:xfrm>
            <a:off x="520700" y="2828836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13" algn="just" fontAlgn="base"/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Nasi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jamblang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merupakan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yang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dibungkus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daun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jati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porsi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nasi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segenggam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tangan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dewasa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 Lalu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lauk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pelengkapnya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yaitu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sayur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tahu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sate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kerang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,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perkedel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kentang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kering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dan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masih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banyak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 </a:t>
            </a:r>
            <a:r>
              <a:rPr lang="en-ID" sz="2000" dirty="0" err="1">
                <a:latin typeface="Comic Sans MS" panose="030F0702030302020204" pitchFamily="66" charset="0"/>
                <a:ea typeface="Times New Roman" panose="02020603050405020304" pitchFamily="18" charset="0"/>
              </a:rPr>
              <a:t>lagi</a:t>
            </a:r>
            <a:r>
              <a:rPr lang="en-ID" sz="2000" dirty="0">
                <a:latin typeface="Comic Sans MS" panose="030F0702030302020204" pitchFamily="66" charset="0"/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681CFD-DAEE-006D-709E-6DA793AC3975}"/>
              </a:ext>
            </a:extLst>
          </p:cNvPr>
          <p:cNvSpPr txBox="1"/>
          <p:nvPr/>
        </p:nvSpPr>
        <p:spPr>
          <a:xfrm>
            <a:off x="7671336" y="5690108"/>
            <a:ext cx="3191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/>
              <a:t>Sumber</a:t>
            </a:r>
            <a:r>
              <a:rPr lang="en-ID" sz="1200" dirty="0"/>
              <a:t>: https://kate.id/2020/11/14/sega-jamblang-berbungkus-daun-jati-sejak-era-daendels/</a:t>
            </a:r>
          </a:p>
        </p:txBody>
      </p:sp>
      <p:sp>
        <p:nvSpPr>
          <p:cNvPr id="5" name="Action Button: Blank 4">
            <a:hlinkClick r:id="rId6" action="ppaction://hlinksldjump"/>
            <a:extLst>
              <a:ext uri="{FF2B5EF4-FFF2-40B4-BE49-F238E27FC236}">
                <a16:creationId xmlns:a16="http://schemas.microsoft.com/office/drawing/2014/main" id="{05AA7381-0EEC-0802-6E6F-5E284E164CAE}"/>
              </a:ext>
            </a:extLst>
          </p:cNvPr>
          <p:cNvSpPr/>
          <p:nvPr/>
        </p:nvSpPr>
        <p:spPr>
          <a:xfrm>
            <a:off x="310879" y="5664789"/>
            <a:ext cx="931513" cy="910485"/>
          </a:xfrm>
          <a:prstGeom prst="actionButtonBlank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761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CF07F107-70F3-4C00-B293-5E39F1AF0807}"/>
  <p:tag name="ISPRING_RESOURCE_FOLDER" val="D:\UNY\TEKNOLOGI PENDIDIKAN S1 BISMILLAH\SEMESTER 3\KREATIVITAS, INOVASI, DAN KEWIRAUSAHAAN TP\TUGAS INDIVIDU\PPT Android\Presentation1\"/>
  <p:tag name="ISPRING_PRESENTATION_PATH" val="D:\UNY\TEKNOLOGI PENDIDIKAN S1 BISMILLAH\SEMESTER 3\KREATIVITAS, INOVASI, DAN KEWIRAUSAHAAN TP\TUGAS INDIVIDU\PPT Android\Presentation1.pptx"/>
  <p:tag name="ISPRING_PROJECT_VERSION" val="9.3"/>
  <p:tag name="ISPRING_PROJECT_FOLDER_UPDATED" val="1"/>
  <p:tag name="ISPRING_SCREEN_RECS_UPDATED" val="D:\UNY\TEKNOLOGI PENDIDIKAN S1 BISMILLAH\SEMESTER 3\KREATIVITAS, INOVASI, DAN KEWIRAUSAHAAN TP\TUGAS INDIVIDU\PPT Android\Presentation1\"/>
  <p:tag name="ISPRING_LMS_API_VERSION" val="SCORM 2004 (2nd edition)"/>
  <p:tag name="ISPRING_ULTRA_SCORM_COURSE_ID" val="D4D0CEF8-AA9E-4D36-ABDD-0878B84F21E4"/>
  <p:tag name="ISPRING_CMI5_LAUNCH_METHOD" val="any window"/>
  <p:tag name="ISPRINGCLOUDFOLDERID" val="1"/>
  <p:tag name="ISPRINGONLINEFOLDERID" val="1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SCAL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1&quot;}}"/>
  <p:tag name="ISPRING_SCORM_RATE_SLIDES" val="0"/>
  <p:tag name="ISPRING_SCORM_PASSING_SCORE" val="0.000000"/>
  <p:tag name="ISPRING_CURRENT_PLAYER_ID" val="universal"/>
  <p:tag name="ISPRING_FIRST_PUBLISH" val="1"/>
  <p:tag name="ISPRING_PRESENTATION_COURSE_TITLE" val="Presentation1"/>
  <p:tag name="ISPRING_OUTPUT_FOLDER" val="[[&quot;\u0001DϮ{50E9E8F9-AA83-48D8-8637-EC98D6E3055E}&quot;,&quot;C:\\Users\\USER\\Documents&quot;]]"/>
  <p:tag name="ISPRING_PLAYERS_CUSTOMIZATION_2" val="UEsDBBQAAgAIAA6GPlPDxJh2RwMAAOEJAAAUAAAAdW5pdmVyc2FsL3BsYXllci54bWytVltv0zAUfu6k/YfI74tbCmyrkiFAqngANKnc3io3OU1MEzvYzrLu13Pi3ENamESlVsnx+T6fy+fjem8e08R5AKW5FD5ZuHPigAhkyEXkk69f1lc35M3d5YWXJewIyuGhT3LBSwBLiBOCDhTPDILvmYl90jO4yEycTHGpuDn6ZDlH7nan5YJcXszQRWifxMZkK0qLonC5RoSItEzykkS7gUxppkCDMKBoFQZxGuzK/B2N31QKao4Z6B4yM8/fuCZpOR41H5AUS1eqiL6Yzxf0x6ePmyCGlF1xoQ0TARAHKzmzpdyx4PBJhnkCurTNvCrIDRhTBmFtM8+s+OJGOFoFPqkctilozSLQbiIiQlu/hrMhqDCNdctEuBXsgUeszG2ray/boo5Ex1KZIDc1+gDHnWQq3Lb2nr9HJyL29gnTcc2nB7lY/gOvk7F+2/J9MhabUb5LuI5xqQ/prNNJ0OGuXmprbGX7tZHtumQijoJfOVcQ2tdv7QmYL0i1YStzG6eriwAX8GnNAiPV8T3CULq1bNxWKW6lFNeCWg633X3TUZAm2z0wkytoSjXzHngI8jNTyvbrzqgcPDoy1lg6BHu0SrluUtcQLzZp8uofelP6jVrzU5/rjAX8j8Z8QKK2JlyE8Ljm6GMgxZoawGKXNtdkiVvu2cWk813aO0wDU3cSsCmYiGOYigDPfsgMo52dnoKCYhpdglyNsL2Fk+CYR3GCXzPJMF49SZMydZhk6C2cBCcyOExAW/NJ4E7JAjPUeZbhAPizeH+utx2h45aMdNmK0aMT49ALcm1kyp+s0gdz0qyspM+c3ssL59SnAb3NeAu5np9DjCbBIK5mLuzPEeBceOBQbAY8V7XVzXCIT8z68mk04EvTfTljmulcGrZZZRnPcTB5Vnk15zjPRj4h7FmemPf9hIaXh4WOEp6+N6a4vuNZlcWGP4FT8LD8a7BYYqmdGEq9++T1zbLHgFrEyTjY3ppO7biXoqmD61L7Vv3adjQ3VK2VSmanJOXVvagw1Tx4h3KMlMxFOBKAbVhNrxOcx28VMCeBPWa0eIHHQ2Y+eYkPdc63r267lK8Xtw3WxnVfbVzF8ozrqA64kx+tD1KbiFfPNXz8DVBLAwQUAAIACABlbpBVyqMDbmwGAAAoGQAAHQAAAHVuaXZlcnNhbC9jb21tb25fbWVzc2FnZXMubG5nrVnbbuM2EH0vsP9AGAjQAtvsboFdFEXiBS0zthBZ1Ep0vGlRCIxF20Qk0dXFifvUr+mH9Us6pGTH3gskOQGSIJIxZ4bDM2eG9MXHxyRGG5HlUqWXvXfnb3tIpHMVyXR52Zuyq59/7aG84GnEY5WKy16qeuhj/9UPFzFPlyVfCvj/1Q8IXSQiz+Ex7+unp2cko8ueNwixZZEgsAcOCbFv49DBA+KEA2xdh4yGAzKy3V5/pFABPyuB7sRSpikEgdTCvMhjGYmLNzVqNyeUMToJPewSp9cfqKJQCRrw7DQ0F9/YI8xs6oaDKQC7Qa/v8o1c8gJSiO5KgE/z07ADwpjtjgARz+dgIO9kLIstCkRRQC5ORXXsIen1g9MzyKi3Sx9T6665mw5tCmnz/SprBhJWWEZSoZRnmUlcB0DPwbfEDwOLAKiGpiwMpp5HfUaGEKFmi0zKuNoQmaNUFSgv12uVFSJCMjWE4kcZTlSn3ATXthuCe7O++rXt2Ow2nFCda1ZmKQLnL+bEpf4EO0foi8ULwHs+CYjLIJ3emDLa63uZyEVaiAytV6pQXfA0zUI3pFehRacuqxmHzj5NSWB23p1OBsQ/0yV9xiiD9ew+Cs46OLoBP98g1A04O41QMwwJmGD/usqJ5RN4MQxnNhv3+lYmuKbNgyxWSAbrTIuS2PC4rPhVa2eTu53SYc+rdWMX94DP75usLTqB+rsNHToCsbRHEJZK1jzdIkct1Y+/fPjw+O79h586wQRAKOcYCBmk929bALnMp04lCqFLPsNu67/d7OiUObYLhK7/6WYN1L0BvsLfRrup7wPJa4bagVEMnQuHGMW4VSVa8Y3QzWcjxYPRBygCmdV9R38wV/AiLRsrbEgnGEgEdcV829IEhUJQWbZ9XclOWaxUBu5yFMmc38VALe1Ts0p/vq7qr+KW0lIFAhaphMv0vNn1zHUoHhqSTYDdeKTVYr8oQDqCN5Te6LJ5DS4e0ljxCC0yAYA0QHy9juW8FtGa917Mt41R+HgGTQzITp0A9Gu4e9PrkzRCw4zrxXZE8XFAfADIeC6yE2xDw3VjjnAcd0MY26OxA79MhzCWy1UMv0XXODwCTPBEo1LUcoyDYEb9oU6aVmOO1jzPH1QWHbH0cD+bgG3XolAIFjsA181yDwz8kDD7ZZmYF81gECU2/K7rCpYKBAyZEQNdUkmZF1A2yToWhTDRSr0UPq8GJbFQUF+xgNnJcB+8m2JrpLmDp641DgdsL6EOL9P5qqUdFOc36+OwGkqgySHnG2Oq0WDW/AzqAmJIu1jQa9DA6y4WtwSGRPjTZHMwrYLu7URpJ3pzrjUm3taDhGbTRqoyhzc6JSBNZkfy825uAgJ93WU2dr6jrRXqbhJbyo2AOLJIZI2OQO4tMtRF9Wlq/x5eYdsxnfpL6vGtmfp4tOHpXB8n5lzv6RY+i2RkPtO0N/7/KuXfiBe11J/VXcIdks9nXeM5aizfqQheFCJZF02udcLq8E+JQpf4d0Nos/TT/O+H8hfZmYMx/tn7c3Rc6LJHjUE8M1Ptd+ulI6knfwIDi26OMGPE7a3G2u3AprojNp87nuxs9+romGGnC9Xe2qU1gKvQqRjBGHJsIg9g1EmgC7W3NWePw/DNqaO9/YwMAptB15mJu1wWjZ5NPbfur6acT2+sBzPrUbNhNnPI0S0HQMYygfijFpjTCdlloGoRRyuZqTKOTPnH8t60CchtmYivp+FFphLzNub5jv5Vm/r4nCiqxfmVU6/DPLWv4Nb7c1DAp+9SQLAPY4yFXUvPPpau9rilEZSPToXDgt3oBHWU8GK+gna8UGUatQSqjmBDcoUBrF5zIHjWPIXVAF+EUb1F9dvfOoHoiQ5ElOzB/nBVIfI/O4PoZewxqsuLQjwWzUDTgWFRENKrK5jkFosmC4YHxyGbhzZW9VF5Z9fy5MxsYP+LHEl51RQTlcCr82a/TF/YGbJgxrA1nkD9BabcVJnB0NkFYUc3i059ONLVlWsBEAwQTBaxQOSR63rrgqovfkCZzSGt15/w7B5knSkVd4rNbKAup6Lbmp7uQMoilmmnyJ/XVPWCme2FeDg0F0KQSTjv31czRAQHznl9MxSrZWswa4xd6Bpf4IlIFl0BfUL2Fz76UsNcIDiK628m/vvn3yb76pKw1mSQver5SfQ2X/ft/VNuvtO4eHPwFcf/UEsDBBQAAgAIAGVukFUVHmAbowAAAH8BAAAuAAAAdW5pdmVyc2FsL3BsYXliYWNrX2FuZF9uYXZpZ2F0aW9uX3NldHRpbmdzLnhtbHWQQQqDMBBF957CGwhdh0DXpUWoFxhxlECSCZlR8PZNRG1p02Xe+z/DjGIUMX5iXdW1glnoKRBFS5xRNe93tgwLXr1xIIZ8woK850omNyxRaCMyetmUHsFyyv/wY3hrYT0/4iNeMOVCZxzqS6mwmVzysJhpY90aUI8R04AvmHPoobd4w7UniMPjDOwb/9W5mzabHd5pQB0iuSCq+UBVutdx9BdQSwMEFAACAAgAZW6QVVmeMImVAwAA3hAAACcAAAB1bml2ZXJzYWwvZmxhc2hfcHVibGlzaGluZ19zZXR0aW5ncy54bWztWM1yGkcQvvMUU5vy0axky7GjWlA5sFQoS0BpN7Z1Ug07Azul+dnMDxif/DR+sDxJenYAQyTbK9skqkoOFGxP99ffdPd075CcvRMcLag2TMlOdNw+ihCVhSJMzjvR7/ng8YsIGYslwVxJ2omkitBZt5VUbsqZKTNqLagaBDDSnFa2E5XWVqdxvFwu28xU2q8q7izgm3ahRFxpaqi0VMcVxyv4squKmmiN0AAAPkLJtVm31UIoCUgXijhOESPAXDK/KcwHHJsyioPaFBc3c62cJD3FlUZ6Pu1EP/XS/nH/6UYnQPWZoNLHxHRB6MX2FBPCPAvMM/aeopKyeQl0n5xEaMmILeufsddP4tsoNXbYOvYoPQUxkHYNL6jFBFscHoM/S99ZsxEEEVlJLFiRwwry++9E/fz6t6tJenk+HL26zsfj83w4CSRqm3gfJ4n3HSVASDld0K2fBFuLixJ4g80Mc0OTeFe0UWM+g7iwbAExoX+jOXOcZ66qlLZdqx2taewKt/Q+A5PMlNzbu39GU8UhtTUpqFIxpWSEBd1JdnbD5AA0jyM0gzjxVScaV1SiDEsoMGYxZ8UWwLipsczWhTVYa7/UDHMEeHACKLrIok8Uws6KEmtDd6ltVoxPa9F9oxwnaKUc4uyGIqsQhNgJ+FVStJt/NNNK1FKoUIsMZ+BxweiSkrM6XmvAzzm6AhfCgSUch4pTGzz84dh7NKUzpQGX4gUcHpAzE/Db9wKusDGfQPGG46PsfNhPr4ejfvr2kd8gJgssi3uCQ01RUdmD4OMVkspu7CAcBXaG1kkhjNRrTfbW/vY0bMsa8vyDsrGHb5hwHP9I+G1AdqAPmPLDeLlP4r/KoLHbEi/qg+4Pbw0NR5xBSgImLBTQkphct8EGgAWWSEm+QriAzmx821gw5QxIQoMI0ObbGQZ7KNP6aQ7tEzxqQnUjyKPjJ09Pnv38/MUvp+34zw8fH3/RaD2zJhx7d2Fo9b44tW7ZDpQWvnrIjv1wlKeXL3v58PUwv7rO07f5PkDN6Xa7TmI/Su6eLH5UPdjBMrlMXzdJzggi0agu0qwR3LiJ1vhVE63LMAknO1OwEQXobPNwUqG3cSYYVMLB6vQfqrXvfosJxXqYWnvIgfveQ/pfjdvDfm0+UOSy9GL46/i8//+Z/bciGJ6218+9+2YS33kh9iuCSSYgrP49ZXuL7j47OYIb7J1LrRag7f8n0W39BVBLAwQUAAIACABlbpBVtwFFYH8DAADhDAAAIQAAAHVuaXZlcnNhbC9mbGFzaF9za2luX3NldHRpbmdzLnhtbJVXXU/bMBR951dU3Tsdha1DCpVKWyS0DtBgvDvNbWvh2JHtlHW/ftcfaew2oYEICd97jn0/jq9Fot4o721BKir4TX/YH5/1esmylBK4foG8YERDLyUK7rOb/t2fxaI/cBDBhHwGrSlfK2OpbD2KwLTUWvDzpeAa9znnQuaE9cdf7uxPMrDIUyyBYXXlrMgS6mO+DX/czjpR/BlXt6PZ9LqNsBR5QfhuIdbiPCXLt7UUJc9MaJfma6NtdgVIRvnbyYgYVfpeQx7FNL+YD+fDbpRCglJgQrqeTYaT7ydZjKTA9tmPrn5cTTpy6qM+bswBbUsV1ZY2Go4uR1dttIKsIS7ydD67mF224znuHnflw7gcQcNffTJzFP8O5Kc2F0VZfEYjhRRrU9ADzsh8JzlMkAyvHxJm1+Y7STAJmYNOClIxmmEbhMycFL+arw3cVkv/ZzgkEnO3pWBPpgkH08MoJGUwXhGmIBlUS+dUG/H+WGq8TXtAaKpBT5jiEykVjLUsPaq21bjf8E55FoC8oUa8ClbmMHUBB8DYXuOn01s7WML49rYgQAlbbwwirI018gHreoQMjDXy2bTrkbPdEfzQ4ziVIG6J72ZQfseNqo9e4ASXVb2qVeU1Jy3MNVfB0d5QYXKRwdjq6oXmYLqWDKzNhTQ4iinhZEvXROPD9Mvg0p1NRiWDA4eXWrOwEk01gya9LUUpFQaD7tdYeg0eR3Evh5roBax0hY6NdVPMcxFqwa47SN3vty+cW/c0viY3/ZzIN5AvQjDV73ke3kAsunuXjxlmXuNrCvKer0RHDhcawv1tnG1g4e5gVzjRmiw3OYbUlsG+pK6zzQ1M/LFNneVlnoKcoyAoVIqMbQ63oesNw1/9SuEdspjQ4nRMvcHtOKF7wQcGrwAgcrmproNbOE9eMk0ZbKEaKoHBJtyWWaJQ/k35GnXFmgwsnQTpZ1AtlBAXOxoIrxiXiKdZ6OigeU1SZTOLRko13eudo3lfjUkj1nBC2rVXUrQx+psqiL2KyklKLZ41kdpvWq997mQLE05zO4HQERzf4HEcJkThy2KdVRmO7HUI5tXab6YqQoOnjWLm7HjYRLGewyH7gtdzvJIA4YC1xrPgCfgJu1QQmT3sIdGb0OB2bMwRX007r3HS54VOBoHJNSfsSU45Nf+bTEulRU7/2b3m0Sv0IeQM90Pf+D9QSwMEFAACAAgAZW6QVRi8N4iNAwAAaBAAACYAAAB1bml2ZXJzYWwvaHRtbF9wdWJsaXNoaW5nX3NldHRpbmdzLnhtbO1YW5PSSBR+51d0xfJR4qi76lRgyoVMSTkD1CRe5mmqSTeky75k+wLik7/GH+Yv8XQaEBwcMyrubtU+UKRP9/nO7etzCMnJO8HRnGrDlOxER+37EaKyUITJWSd6mZ/eexIhY7EkmCtJO5FUETrptpLKTTgzZUathaMGAYw0x5XtRKW11XEcLxaLNjOV9ruKOwv4pl0oEVeaGiot1XHF8RK+7LKiJlohNACAj1BypdZttRBKAtK5Io5TxAh4LpkPCvPnVvAoDqcmuHg708pJ0lNcaaRnk050p5f2j/oP12cCUp8JKn1KTBeEXmyPMSHMO4F5xt5TVFI2K8HbB48itGDElvVj7M8n8XWUGjtEjj1KT0EKpF3BC2oxwRaHZbBn6Ttr1oIgIkuJBSty2EE+/E7Uz6+eX47Ti7PB8MVVPhqd5YNxcKLWiXdxknjXUAIOKacLurGTYGtxUYLfoDPF3NAk3hatjzFfQFxYNoec0K/cnDrOM1dVStuu1Y7WbmwLN+59AyaZKrkTu1+jieJQ2dopIKmYUDLEAnIwPpURmkJi+LITjSoqUYYlEIpZzFmx0TBuYiyzNZFOV6efaYY5ArIA4yk6z6IvNkMoRYm1odu+rHeMr2PRfa0cJ2ipHOLsLUVWIcipE/BUUrRdcDTVStRSjo1FhjOwOGd0QclJnaAV4LcMXYIJ4UAT6F9xaoOFvx17jyZ0qjTgUjyHywJyZgJ++1bAFTbmCyhe+3g3Oxv006vBsJ++uesDxGSOZXFLcCARFZU9CD5eIqnsWg/SUWBnaF0Uwki91yS29o+XYcNjqPMvqsYOvmHCcfwr4TcJ2YI+YMkPY+U2hf+uB43NlnheX3R/eWtouOIMShIwYaOAbsXkqu81ACywREryJcIFtGLj28acKWdAEhpEgDY/7mHQB5rWqxnMRrCoCdWNIO8fPXj46I8/Hz95etyOP334eO9GpdWQGnPszYUp1btxTF3TPVVaePaQLf3BME8vnvXywatBfnmVp2/yXYDap+vtOon97Ng/Svxs+nqSTP65UTK+SF81KccQYm/EhDRrBDdqcmr0osmpizD7xltzr5EL0Mtm4W5CN+NMMKj9wZj5m9i194cKu5FegZCHYde/OVV7L+L/qWrMKrOva6GMCuaVflP7OlDWsvR88NforH/Q9LFm+fsPku5n0xdWm/fHnRfGJN77RtsC+e6/A93WZ1BLAwQUAAIACABlbpBVAfBdgrwBAACNBgAAHwAAAHVuaXZlcnNhbC9odG1sX3NraW5fc2V0dGluZ3MuanONlFFPwjAQx9/9FGS+GqIDnfiGDBMSHkz0zfjQbcdY6HpNWxA0fnfXgdBuN2V9oX9++1/vuruvi171BGnQe+h91b/r/bO/rzWwmlFruPJ13qGXVg80LzJ4LUrghYCggWx+Xz3K3yeCMg5EbZrsXqytdvwCtP8sGNcuLgkLRWia0DaU4QcBbinw00vtkNY+JafOydoYFP0UhQFh+gJVyWomuHyqHzfDBowbUP+gC5aCZ3ob3j/GneTJcfgYxZORy6VYSiZ2c8yxn7B0lStci+wQf2CXSy93ElR146uusLzQZmagbAae3kzDadhNSgVawyHuKB6H4zsS5iwB7iYUDe+H4z9Qz7hd0Aa9KXRhfukojAbR0KUly6FVpck0vokHPiYqr1Y1W8H3nIGt6UpGcrYDdY4VyrU84wKlwtxWpI1GdpEoR5YVIt9z8cgukrOHtbZd30Y9MvoJquz4VVzb5TKtYnhtVvpdup8NTtstiS4uu6bNGaPCkM2uG1Hn1JzglEjFRUKT1MunueWdxjRHj92/VXkztQL1isircWpvCXQ1XUDNxAKtwIxh6bKstCqfd3dykEdPz06yec6L7x9QSwMEFAACAAgAZW6QVZQTsyJpAAAAbgAAABwAAAB1bml2ZXJzYWwvbG9jYWxfc2V0dGluZ3MueG1sDcwxDoMwDEDRnVNY3int1oHAxlaW0gNYxEWRHBuRgOD2ZPvD02/7MwocvKVg6vD1eCKwzuaDLg5/01C/EVIm9SSm7FANoe+qVmwm+XLOBSZYhS7eJo4lMo8Uixx2EajhU17/wB6brroBUEsDBBQAAgAIAGVukFVLnHX+/AAAABANAAAXAAAAdW5pdmVyc2FsL3VuaXZlcnNhbC5wbmfrDPBz5+WS4mJgYOD19HAJYmBgVmRgYIrnYAOKZGy8+Q1IMRYHuTsxrDsn8xLIYUl39HVkYNjYz/0nkRXI5yzwiCxmYBBTBWFGzyCVDwwMPEs9XRxDKuLeXt/I22DAcMDg3/5N/F/aNl1o7OXSnKz7tCOGm4FBIcWJgaFhCicjA0OQGgsDg8dMAaBgKjGCsr4nJJwnqXhOiptrNQ+ooOFsC9AlmsJMDAxLfDgYGCYYAf3gcGpUcFRwVHBUcFRwVHBUcFRwVHBUcFRwaAuuTHECtvtVMs2f1+Q93L0Y1Cf4cZoMc1uu7WKc8kLP/8dVnrVAMQZPVz+XdU4JTQBQSwMEFAACAAgAZm6QVdS3DLFKAAAAagAAABsAAAB1bml2ZXJzYWwvdW5pdmVyc2FsLnBuZy54bWyzsa/IzVEoSy0qzszPs1Uy1DNQsrfj5bIpKEoty0wtV6gAihnpGUCAkkIlKrc8M6Ukw1bJ3NwcIZaRmpmeUWKrZGphDBfUBxoJAFBLAQIAABQAAgAIAA6GPlPDxJh2RwMAAOEJAAAUAAAAAAAAAAEAAAAAAAAAAAB1bml2ZXJzYWwvcGxheWVyLnhtbFBLAQIAABQAAgAIAGVukFXKowNubAYAACgZAAAdAAAAAAAAAAEAAAAAAHkDAAB1bml2ZXJzYWwvY29tbW9uX21lc3NhZ2VzLmxuZ1BLAQIAABQAAgAIAGVukFUVHmAbowAAAH8BAAAuAAAAAAAAAAEAAAAAACAKAAB1bml2ZXJzYWwvcGxheWJhY2tfYW5kX25hdmlnYXRpb25fc2V0dGluZ3MueG1sUEsBAgAAFAACAAgAZW6QVVmeMImVAwAA3hAAACcAAAAAAAAAAQAAAAAADwsAAHVuaXZlcnNhbC9mbGFzaF9wdWJsaXNoaW5nX3NldHRpbmdzLnhtbFBLAQIAABQAAgAIAGVukFW3AUVgfwMAAOEMAAAhAAAAAAAAAAEAAAAAAOkOAAB1bml2ZXJzYWwvZmxhc2hfc2tpbl9zZXR0aW5ncy54bWxQSwECAAAUAAIACABlbpBVGLw3iI0DAABoEAAAJgAAAAAAAAABAAAAAACnEgAAdW5pdmVyc2FsL2h0bWxfcHVibGlzaGluZ19zZXR0aW5ncy54bWxQSwECAAAUAAIACABlbpBVAfBdgrwBAACNBgAAHwAAAAAAAAABAAAAAAB4FgAAdW5pdmVyc2FsL2h0bWxfc2tpbl9zZXR0aW5ncy5qc1BLAQIAABQAAgAIAGVukFWUE7MiaQAAAG4AAAAcAAAAAAAAAAEAAAAAAHEYAAB1bml2ZXJzYWwvbG9jYWxfc2V0dGluZ3MueG1sUEsBAgAAFAACAAgAZW6QVUucdf78AAAAEA0AABcAAAAAAAAAAAAAAAAAFBkAAHVuaXZlcnNhbC91bml2ZXJzYWwucG5nUEsBAgAAFAACAAgAZm6QVdS3DLFKAAAAagAAABsAAAAAAAAAAQAAAAAARRoAAHVuaXZlcnNhbC91bml2ZXJzYWwucG5nLnhtbFBLBQYAAAAACgAKAAYDAADIGgAAAAA="/>
  <p:tag name="ISPRING_ULTRA_SCORM_COURCE_TITLE" val="Kuliner Cirebon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Kuliner Cirebon"/>
  <p:tag name="ISPRING_SCORM_RATE_QUIZZES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649B9808-8DFB-4BD6-8AC4-793D5ADC2CA6}:266"/>
  <p:tag name="ISPRING_SLIDE_INDENT_LEVEL" val="0"/>
  <p:tag name="ISPRING_CUSTOM_TIMING_USED" val="0"/>
  <p:tag name="ISPRING_PLAYER_PLAYLIST_ID" val="684f667b090acb69c71785ca242923bf4da7798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118C7ED-5F8B-4963-8FCB-E1BF04534A74}:267"/>
  <p:tag name="ISPRING_SLIDE_INDENT_LEVEL" val="0"/>
  <p:tag name="ISPRING_CUSTOM_TIMING_USED" val="0"/>
  <p:tag name="ISPRING_PLAYER_PLAYLIST_ID" val="684f667b090acb69c71785ca242923bf4da7798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D723F214-6BC1-4D0F-8846-68102FAFAA1F}:268"/>
  <p:tag name="ISPRING_SLIDE_INDENT_LEVEL" val="0"/>
  <p:tag name="ISPRING_CUSTOM_TIMING_USED" val="0"/>
  <p:tag name="ISPRING_PLAYER_PLAYLIST_ID" val="684f667b090acb69c71785ca242923bf4da7798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244B713-5483-40C8-9D79-7B26D0B12AE9}:269"/>
  <p:tag name="ISPRING_SLIDE_INDENT_LEVEL" val="0"/>
  <p:tag name="ISPRING_CUSTOM_TIMING_USED" val="0"/>
  <p:tag name="ISPRING_PLAYER_PLAYLIST_ID" val="684f667b090acb69c71785ca242923bf4da7798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3B0459F-7F9B-413D-8C08-BCD4FEEE7562}:272"/>
  <p:tag name="ISPRING_SLIDE_INDENT_LEVEL" val="0"/>
  <p:tag name="ISPRING_CUSTOM_TIMING_USED" val="0"/>
  <p:tag name="ISPRING_PLAYER_PLAYLIST_ID" val="684f667b090acb69c71785ca242923bf4da7798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419002D-2704-49EF-BA18-CE112AA9BE8F}:270"/>
  <p:tag name="ISPRING_SLIDE_INDENT_LEVEL" val="0"/>
  <p:tag name="ISPRING_CUSTOM_TIMING_USED" val="0"/>
  <p:tag name="ISPRING_PLAYER_PLAYLIST_ID" val="684f667b090acb69c71785ca242923bf4da7798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27D8D01-BEF0-493F-BFD0-22A529D31753}:273"/>
  <p:tag name="ISPRING_SLIDE_INDENT_LEVEL" val="0"/>
  <p:tag name="ISPRING_CUSTOM_TIMING_USED" val="0"/>
  <p:tag name="ISPRING_PLAYER_PLAYLIST_ID" val="684f667b090acb69c71785ca242923bf4da7798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F87E2AE-09DF-4FFC-9825-955C2C36BE08}:271"/>
  <p:tag name="ISPRING_SLIDE_INDENT_LEVEL" val="0"/>
  <p:tag name="ISPRING_CUSTOM_TIMING_USED" val="0"/>
  <p:tag name="ISPRING_PLAYER_PLAYLIST_ID" val="684f667b090acb69c71785ca242923bf4da7798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FBF6BF2-C4DE-42F0-80C7-1CEC85EF98B1}:274"/>
  <p:tag name="ISPRING_SLIDE_INDENT_LEVEL" val="0"/>
  <p:tag name="ISPRING_CUSTOM_TIMING_USED" val="0"/>
  <p:tag name="ISPRING_PLAYER_PLAYLIST_ID" val="684f667b090acb69c71785ca242923bf4da7798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3037516-4F75-42B8-8FA8-CB4D0482C396}:275"/>
  <p:tag name="ISPRING_SLIDE_INDENT_LEVEL" val="0"/>
  <p:tag name="ISPRING_CUSTOM_TIMING_USED" val="0"/>
  <p:tag name="ISPRING_PLAYER_PLAYLIST_ID" val="684f667b090acb69c71785ca242923bf4da7798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27D8263-04A3-4585-88D1-752BB3572983}:315"/>
  <p:tag name="ISPRING_SLIDE_INDENT_LEVEL" val="0"/>
  <p:tag name="ISPRING_CUSTOM_TIMING_USED" val="0"/>
  <p:tag name="ISPRING_PLAYER_PLAYLIST_ID" val="684f667b090acb69c71785ca242923bf4da7798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498FA17-CCD0-450F-A070-F1C42A102773}:276"/>
  <p:tag name="ISPRING_SLIDE_INDENT_LEVEL" val="0"/>
  <p:tag name="ISPRING_CUSTOM_TIMING_USED" val="0"/>
  <p:tag name="ISPRING_PLAYER_PLAYLIST_ID" val="684f667b090acb69c71785ca242923bf4da7798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55F1138-8E34-47B0-9F3E-10AFABEC6FF5}:277"/>
  <p:tag name="ISPRING_SLIDE_INDENT_LEVEL" val="0"/>
  <p:tag name="ISPRING_CUSTOM_TIMING_USED" val="0"/>
  <p:tag name="ISPRING_PLAYER_PLAYLIST_ID" val="684f667b090acb69c71785ca242923bf4da7798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7B1E654-DA13-4138-B174-DBA707D0FDBB}:289"/>
  <p:tag name="ISPRING_SLIDE_INDENT_LEVEL" val="0"/>
  <p:tag name="ISPRING_CUSTOM_TIMING_USED" val="0"/>
  <p:tag name="ISPRING_PLAYER_PLAYLIST_ID" val="684f667b090acb69c71785ca242923bf4da7798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FFEBE54-E463-4A43-9B1E-6E6EEB39C89F}:278"/>
  <p:tag name="ISPRING_SLIDE_INDENT_LEVEL" val="0"/>
  <p:tag name="ISPRING_CUSTOM_TIMING_USED" val="0"/>
  <p:tag name="ISPRING_PLAYER_PLAYLIST_ID" val="684f667b090acb69c71785ca242923bf4da7798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BA65F2D-37E3-428C-8790-EF3A763851D4}:280"/>
  <p:tag name="ISPRING_SLIDE_INDENT_LEVEL" val="0"/>
  <p:tag name="ISPRING_CUSTOM_TIMING_USED" val="0"/>
  <p:tag name="ISPRING_PLAYER_PLAYLIST_ID" val="684f667b090acb69c71785ca242923bf4da7798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1CCC561-9827-4E8F-BB60-4209E64CD3A4}:282"/>
  <p:tag name="ISPRING_SLIDE_INDENT_LEVEL" val="0"/>
  <p:tag name="ISPRING_CUSTOM_TIMING_USED" val="0"/>
  <p:tag name="ISPRING_PLAYER_PLAYLIST_ID" val="684f667b090acb69c71785ca242923bf4da7798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BF3CA5B-1A6F-492C-9418-FC92B82497E0}:283"/>
  <p:tag name="ISPRING_SLIDE_INDENT_LEVEL" val="0"/>
  <p:tag name="ISPRING_CUSTOM_TIMING_USED" val="0"/>
  <p:tag name="ISPRING_PLAYER_PLAYLIST_ID" val="684f667b090acb69c71785ca242923bf4da7798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6660523-D906-46AA-8F48-A7E9E33F0059}:281"/>
  <p:tag name="ISPRING_SLIDE_INDENT_LEVEL" val="0"/>
  <p:tag name="ISPRING_CUSTOM_TIMING_USED" val="0"/>
  <p:tag name="ISPRING_PLAYER_PLAYLIST_ID" val="684f667b090acb69c71785ca242923bf4da7798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4614725-FC8A-42D6-B0BD-EEB6DFA279D0}:284"/>
  <p:tag name="ISPRING_SLIDE_INDENT_LEVEL" val="0"/>
  <p:tag name="ISPRING_CUSTOM_TIMING_USED" val="0"/>
  <p:tag name="ISPRING_PLAYER_PLAYLIST_ID" val="684f667b090acb69c71785ca242923bf4da77989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E911E2B-47E9-49DC-948F-FD2B6028DDB6}:285"/>
  <p:tag name="ISPRING_SLIDE_INDENT_LEVEL" val="0"/>
  <p:tag name="ISPRING_CUSTOM_TIMING_USED" val="0"/>
  <p:tag name="ISPRING_PLAYER_PLAYLIST_ID" val="684f667b090acb69c71785ca242923bf4da7798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EDAF1FD-4DE8-49A8-A3DF-2868FBD9A994}:265"/>
  <p:tag name="ISPRING_SLIDE_INDENT_LEVEL" val="0"/>
  <p:tag name="ISPRING_CUSTOM_TIMING_USED" val="0"/>
  <p:tag name="ISPRING_PLAYER_PLAYLIST_ID" val="684f667b090acb69c71785ca242923bf4da7798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28A5A20-AF0D-4DD0-A4F9-FA7185EE9E0E}:286"/>
  <p:tag name="ISPRING_SLIDE_INDENT_LEVEL" val="0"/>
  <p:tag name="ISPRING_CUSTOM_TIMING_USED" val="0"/>
  <p:tag name="ISPRING_PLAYER_PLAYLIST_ID" val="684f667b090acb69c71785ca242923bf4da7798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CC562E5-979C-41A8-B162-944D64718E8D}:287"/>
  <p:tag name="ISPRING_SLIDE_INDENT_LEVEL" val="0"/>
  <p:tag name="ISPRING_CUSTOM_TIMING_USED" val="0"/>
  <p:tag name="ISPRING_PLAYER_PLAYLIST_ID" val="684f667b090acb69c71785ca242923bf4da77989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D9D0E010-84A8-49DF-8F29-7CB70DD70208}:288"/>
  <p:tag name="ISPRING_SLIDE_INDENT_LEVEL" val="0"/>
  <p:tag name="ISPRING_CUSTOM_TIMING_USED" val="0"/>
  <p:tag name="ISPRING_PLAYER_PLAYLIST_ID" val="684f667b090acb69c71785ca242923bf4da7798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432C6FB-D02B-4F50-93BE-26B68B110678}:292"/>
  <p:tag name="ISPRING_SLIDE_INDENT_LEVEL" val="0"/>
  <p:tag name="ISPRING_CUSTOM_TIMING_USED" val="0"/>
  <p:tag name="ISPRING_PLAYER_PLAYLIST_ID" val="684f667b090acb69c71785ca242923bf4da7798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964E90B-3A4B-491F-8377-61A6892D0F06}:316"/>
  <p:tag name="ISPRING_SLIDE_INDENT_LEVEL" val="0"/>
  <p:tag name="ISPRING_CUSTOM_TIMING_USED" val="0"/>
  <p:tag name="ISPRING_PLAYER_PLAYLIST_ID" val="684f667b090acb69c71785ca242923bf4da77989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00BD25B-3ADF-4B73-A037-3B4DB6244A6B}:313"/>
  <p:tag name="ISPRING_SLIDE_INDENT_LEVEL" val="0"/>
  <p:tag name="ISPRING_CUSTOM_TIMING_USED" val="0"/>
  <p:tag name="ISPRING_PLAYER_PLAYLIST_ID" val="684f667b090acb69c71785ca242923bf4da7798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ISPRING_PLAYER_PLAYLIST_ID" val="684f667b090acb69c71785ca242923bf4da77989"/>
  <p:tag name="GENSWF_SLIDE_UID" val="{38EB3923-DEE7-4311-B83B-98C9231D6B82}:31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A171467-610F-4DA7-A4E6-CACEC461C8F4}:318"/>
  <p:tag name="ISPRING_SLIDE_INDENT_LEVEL" val="0"/>
  <p:tag name="ISPRING_CUSTOM_TIMING_USED" val="0"/>
  <p:tag name="ISPRING_PLAYER_PLAYLIST_ID" val="684f667b090acb69c71785ca242923bf4da7798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73F85DC-3FA2-4174-A9D8-8F9B4E8ED98C}:257"/>
  <p:tag name="ISPRING_SLIDE_INDENT_LEVEL" val="0"/>
  <p:tag name="ISPRING_CUSTOM_TIMING_USED" val="0"/>
  <p:tag name="ISPRING_PLAYER_PLAYLIST_ID" val="684f667b090acb69c71785ca242923bf4da7798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5B0E3DC-E096-4531-928E-F3C1BEE25C1C}:261"/>
  <p:tag name="ISPRING_SLIDE_INDENT_LEVEL" val="0"/>
  <p:tag name="ISPRING_CUSTOM_TIMING_USED" val="0"/>
  <p:tag name="ISPRING_PLAYER_PLAYLIST_ID" val="684f667b090acb69c71785ca242923bf4da7798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2E1B5A9-724E-44CE-9823-E7A2A809471B}:263"/>
  <p:tag name="ISPRING_SLIDE_INDENT_LEVEL" val="0"/>
  <p:tag name="ISPRING_CUSTOM_TIMING_USED" val="0"/>
  <p:tag name="ISPRING_PLAYER_PLAYLIST_ID" val="684f667b090acb69c71785ca242923bf4da7798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8F9CC9D-0E5A-42EF-A0A5-82DEC74D35E5}:264"/>
  <p:tag name="ISPRING_SLIDE_INDENT_LEVEL" val="0"/>
  <p:tag name="ISPRING_CUSTOM_TIMING_USED" val="0"/>
  <p:tag name="ISPRING_PLAYER_PLAYLIST_ID" val="684f667b090acb69c71785ca242923bf4da7798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1436</TotalTime>
  <Words>1235</Words>
  <Application>Microsoft Office PowerPoint</Application>
  <PresentationFormat>Widescreen</PresentationFormat>
  <Paragraphs>165</Paragraphs>
  <Slides>34</Slides>
  <Notes>34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Comic Sans MS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Kuliner Cirebon</dc:title>
  <dc:creator>USER</dc:creator>
  <cp:lastModifiedBy>USER</cp:lastModifiedBy>
  <cp:revision>115</cp:revision>
  <dcterms:created xsi:type="dcterms:W3CDTF">2022-11-17T13:10:22Z</dcterms:created>
  <dcterms:modified xsi:type="dcterms:W3CDTF">2022-12-16T13:17:47Z</dcterms:modified>
</cp:coreProperties>
</file>

<file path=docProps/thumbnail.jpeg>
</file>